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63"/>
  </p:notesMasterIdLst>
  <p:sldIdLst>
    <p:sldId id="355" r:id="rId4"/>
    <p:sldId id="410" r:id="rId5"/>
    <p:sldId id="409" r:id="rId6"/>
    <p:sldId id="405" r:id="rId7"/>
    <p:sldId id="434" r:id="rId8"/>
    <p:sldId id="416" r:id="rId9"/>
    <p:sldId id="419" r:id="rId10"/>
    <p:sldId id="452" r:id="rId11"/>
    <p:sldId id="421" r:id="rId12"/>
    <p:sldId id="453" r:id="rId13"/>
    <p:sldId id="423" r:id="rId14"/>
    <p:sldId id="454" r:id="rId15"/>
    <p:sldId id="425" r:id="rId16"/>
    <p:sldId id="438" r:id="rId17"/>
    <p:sldId id="357" r:id="rId18"/>
    <p:sldId id="441" r:id="rId19"/>
    <p:sldId id="385" r:id="rId20"/>
    <p:sldId id="443" r:id="rId21"/>
    <p:sldId id="444" r:id="rId22"/>
    <p:sldId id="445" r:id="rId23"/>
    <p:sldId id="435" r:id="rId24"/>
    <p:sldId id="448" r:id="rId25"/>
    <p:sldId id="407" r:id="rId26"/>
    <p:sldId id="442" r:id="rId27"/>
    <p:sldId id="447" r:id="rId28"/>
    <p:sldId id="377" r:id="rId29"/>
    <p:sldId id="440" r:id="rId30"/>
    <p:sldId id="436" r:id="rId31"/>
    <p:sldId id="373" r:id="rId32"/>
    <p:sldId id="457" r:id="rId33"/>
    <p:sldId id="458" r:id="rId34"/>
    <p:sldId id="365" r:id="rId35"/>
    <p:sldId id="439" r:id="rId36"/>
    <p:sldId id="381" r:id="rId37"/>
    <p:sldId id="446" r:id="rId38"/>
    <p:sldId id="401" r:id="rId39"/>
    <p:sldId id="455" r:id="rId40"/>
    <p:sldId id="389" r:id="rId41"/>
    <p:sldId id="449" r:id="rId42"/>
    <p:sldId id="397" r:id="rId43"/>
    <p:sldId id="456" r:id="rId44"/>
    <p:sldId id="437" r:id="rId45"/>
    <p:sldId id="450" r:id="rId46"/>
    <p:sldId id="277" r:id="rId47"/>
    <p:sldId id="406" r:id="rId48"/>
    <p:sldId id="394" r:id="rId49"/>
    <p:sldId id="328" r:id="rId50"/>
    <p:sldId id="390" r:id="rId51"/>
    <p:sldId id="382" r:id="rId52"/>
    <p:sldId id="370" r:id="rId53"/>
    <p:sldId id="361" r:id="rId54"/>
    <p:sldId id="374" r:id="rId55"/>
    <p:sldId id="386" r:id="rId56"/>
    <p:sldId id="366" r:id="rId57"/>
    <p:sldId id="402" r:id="rId58"/>
    <p:sldId id="378" r:id="rId59"/>
    <p:sldId id="398" r:id="rId60"/>
    <p:sldId id="358" r:id="rId61"/>
    <p:sldId id="346" r:id="rId62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6229" autoAdjust="0"/>
  </p:normalViewPr>
  <p:slideViewPr>
    <p:cSldViewPr snapToGrid="0" showGuides="1">
      <p:cViewPr varScale="1">
        <p:scale>
          <a:sx n="61" d="100"/>
          <a:sy n="61" d="100"/>
        </p:scale>
        <p:origin x="78" y="119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5" name="Google Shape;5265;p2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708A6-032B-4446-B926-3537380DD1A4}"/>
              </a:ext>
            </a:extLst>
          </p:cNvPr>
          <p:cNvSpPr/>
          <p:nvPr userDrawn="1"/>
        </p:nvSpPr>
        <p:spPr>
          <a:xfrm>
            <a:off x="7145543" y="477356"/>
            <a:ext cx="1454955" cy="14549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2E2FA-85D9-40C6-9FEA-DAB6BDF8C492}"/>
              </a:ext>
            </a:extLst>
          </p:cNvPr>
          <p:cNvSpPr/>
          <p:nvPr userDrawn="1"/>
        </p:nvSpPr>
        <p:spPr>
          <a:xfrm>
            <a:off x="5690588" y="2018604"/>
            <a:ext cx="1454955" cy="14549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7F3F8-7736-48C5-A5A6-E34999B8A4F7}"/>
              </a:ext>
            </a:extLst>
          </p:cNvPr>
          <p:cNvSpPr/>
          <p:nvPr userDrawn="1"/>
        </p:nvSpPr>
        <p:spPr>
          <a:xfrm>
            <a:off x="7145543" y="3559852"/>
            <a:ext cx="1454955" cy="1454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913EE-D941-4538-868E-04765F225EA7}"/>
              </a:ext>
            </a:extLst>
          </p:cNvPr>
          <p:cNvSpPr/>
          <p:nvPr userDrawn="1"/>
        </p:nvSpPr>
        <p:spPr>
          <a:xfrm>
            <a:off x="5690588" y="5101099"/>
            <a:ext cx="1454955" cy="14549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4E6A585F-7EC3-4CFC-9DD7-F2934F6FE7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6536" y="399722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A7D92FAB-E079-4375-A077-FBA5CB8A80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1580" y="1938805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8FC4D13-0102-4769-AF3D-B81F1DEBB3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6536" y="3477888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C1E15885-FF90-45C0-BCA7-5D20F5A3A1F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1580" y="5016971"/>
            <a:ext cx="1454955" cy="1454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A22E47E-1F0A-4D49-A3CC-9C90A6C6B5D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7001195" cy="6858000"/>
          </a:xfrm>
          <a:custGeom>
            <a:avLst/>
            <a:gdLst>
              <a:gd name="connsiteX0" fmla="*/ 2972593 w 7001195"/>
              <a:gd name="connsiteY0" fmla="*/ 3582164 h 6858000"/>
              <a:gd name="connsiteX1" fmla="*/ 4920669 w 7001195"/>
              <a:gd name="connsiteY1" fmla="*/ 5530240 h 6858000"/>
              <a:gd name="connsiteX2" fmla="*/ 3592909 w 7001195"/>
              <a:gd name="connsiteY2" fmla="*/ 6858000 h 6858000"/>
              <a:gd name="connsiteX3" fmla="*/ 0 w 7001195"/>
              <a:gd name="connsiteY3" fmla="*/ 6858000 h 6858000"/>
              <a:gd name="connsiteX4" fmla="*/ 0 w 7001195"/>
              <a:gd name="connsiteY4" fmla="*/ 6554758 h 6858000"/>
              <a:gd name="connsiteX5" fmla="*/ 5053120 w 7001195"/>
              <a:gd name="connsiteY5" fmla="*/ 1501635 h 6858000"/>
              <a:gd name="connsiteX6" fmla="*/ 7001195 w 7001195"/>
              <a:gd name="connsiteY6" fmla="*/ 3449711 h 6858000"/>
              <a:gd name="connsiteX7" fmla="*/ 5053120 w 7001195"/>
              <a:gd name="connsiteY7" fmla="*/ 5397786 h 6858000"/>
              <a:gd name="connsiteX8" fmla="*/ 3105044 w 7001195"/>
              <a:gd name="connsiteY8" fmla="*/ 3449710 h 6858000"/>
              <a:gd name="connsiteX9" fmla="*/ 0 w 7001195"/>
              <a:gd name="connsiteY9" fmla="*/ 659422 h 6858000"/>
              <a:gd name="connsiteX10" fmla="*/ 2790289 w 7001195"/>
              <a:gd name="connsiteY10" fmla="*/ 3449711 h 6858000"/>
              <a:gd name="connsiteX11" fmla="*/ 0 w 7001195"/>
              <a:gd name="connsiteY11" fmla="*/ 6240000 h 6858000"/>
              <a:gd name="connsiteX12" fmla="*/ 0 w 7001195"/>
              <a:gd name="connsiteY12" fmla="*/ 0 h 6858000"/>
              <a:gd name="connsiteX13" fmla="*/ 3580526 w 7001195"/>
              <a:gd name="connsiteY13" fmla="*/ 0 h 6858000"/>
              <a:gd name="connsiteX14" fmla="*/ 4920669 w 7001195"/>
              <a:gd name="connsiteY14" fmla="*/ 1340143 h 6858000"/>
              <a:gd name="connsiteX15" fmla="*/ 2972593 w 7001195"/>
              <a:gd name="connsiteY15" fmla="*/ 3288219 h 6858000"/>
              <a:gd name="connsiteX16" fmla="*/ 0 w 7001195"/>
              <a:gd name="connsiteY16" fmla="*/ 3156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01195" h="6858000">
                <a:moveTo>
                  <a:pt x="2972593" y="3582164"/>
                </a:moveTo>
                <a:lnTo>
                  <a:pt x="4920669" y="5530240"/>
                </a:lnTo>
                <a:lnTo>
                  <a:pt x="3592909" y="6858000"/>
                </a:lnTo>
                <a:lnTo>
                  <a:pt x="0" y="6858000"/>
                </a:lnTo>
                <a:lnTo>
                  <a:pt x="0" y="6554758"/>
                </a:lnTo>
                <a:close/>
                <a:moveTo>
                  <a:pt x="5053120" y="1501635"/>
                </a:moveTo>
                <a:lnTo>
                  <a:pt x="7001195" y="3449711"/>
                </a:lnTo>
                <a:lnTo>
                  <a:pt x="5053120" y="5397786"/>
                </a:lnTo>
                <a:lnTo>
                  <a:pt x="3105044" y="3449710"/>
                </a:lnTo>
                <a:close/>
                <a:moveTo>
                  <a:pt x="0" y="659422"/>
                </a:moveTo>
                <a:lnTo>
                  <a:pt x="2790289" y="3449711"/>
                </a:lnTo>
                <a:lnTo>
                  <a:pt x="0" y="6240000"/>
                </a:lnTo>
                <a:close/>
                <a:moveTo>
                  <a:pt x="0" y="0"/>
                </a:moveTo>
                <a:lnTo>
                  <a:pt x="3580526" y="0"/>
                </a:lnTo>
                <a:lnTo>
                  <a:pt x="4920669" y="1340143"/>
                </a:lnTo>
                <a:lnTo>
                  <a:pt x="2972593" y="3288219"/>
                </a:lnTo>
                <a:lnTo>
                  <a:pt x="0" y="3156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BBBB9-1449-4770-86D8-AC8F093555E2}"/>
              </a:ext>
            </a:extLst>
          </p:cNvPr>
          <p:cNvSpPr/>
          <p:nvPr userDrawn="1"/>
        </p:nvSpPr>
        <p:spPr>
          <a:xfrm>
            <a:off x="0" y="2373923"/>
            <a:ext cx="12192000" cy="3295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66FA16E6-C495-4982-9189-0942CEFE137D}"/>
              </a:ext>
            </a:extLst>
          </p:cNvPr>
          <p:cNvSpPr/>
          <p:nvPr userDrawn="1"/>
        </p:nvSpPr>
        <p:spPr>
          <a:xfrm>
            <a:off x="1210826" y="1522325"/>
            <a:ext cx="4999055" cy="4999055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0DEFCE-F91B-4304-A7EF-1BAE016A2E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419" y="1620297"/>
            <a:ext cx="4803112" cy="4803112"/>
          </a:xfrm>
          <a:custGeom>
            <a:avLst/>
            <a:gdLst>
              <a:gd name="connsiteX0" fmla="*/ 2190541 w 4381081"/>
              <a:gd name="connsiteY0" fmla="*/ 0 h 4381081"/>
              <a:gd name="connsiteX1" fmla="*/ 4381081 w 4381081"/>
              <a:gd name="connsiteY1" fmla="*/ 2190541 h 4381081"/>
              <a:gd name="connsiteX2" fmla="*/ 2190541 w 4381081"/>
              <a:gd name="connsiteY2" fmla="*/ 4381081 h 4381081"/>
              <a:gd name="connsiteX3" fmla="*/ 0 w 4381081"/>
              <a:gd name="connsiteY3" fmla="*/ 2190541 h 438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081" h="4381081">
                <a:moveTo>
                  <a:pt x="2190541" y="0"/>
                </a:moveTo>
                <a:lnTo>
                  <a:pt x="4381081" y="2190541"/>
                </a:lnTo>
                <a:lnTo>
                  <a:pt x="2190541" y="4381081"/>
                </a:lnTo>
                <a:lnTo>
                  <a:pt x="0" y="2190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5E9F57C-39D0-41BF-997C-27DAEDFE8F62}"/>
              </a:ext>
            </a:extLst>
          </p:cNvPr>
          <p:cNvSpPr/>
          <p:nvPr userDrawn="1"/>
        </p:nvSpPr>
        <p:spPr>
          <a:xfrm>
            <a:off x="-40672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575F4-1FF6-4A0B-AE67-0FF01A4BB707}"/>
              </a:ext>
            </a:extLst>
          </p:cNvPr>
          <p:cNvSpPr/>
          <p:nvPr userDrawn="1"/>
        </p:nvSpPr>
        <p:spPr>
          <a:xfrm>
            <a:off x="7973948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9D07A-E920-4D3E-8866-43B616486C6F}"/>
              </a:ext>
            </a:extLst>
          </p:cNvPr>
          <p:cNvSpPr/>
          <p:nvPr userDrawn="1"/>
        </p:nvSpPr>
        <p:spPr>
          <a:xfrm>
            <a:off x="3839666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1871D3A3-872D-450F-AD10-CDC1B9C27760}"/>
              </a:ext>
            </a:extLst>
          </p:cNvPr>
          <p:cNvGrpSpPr/>
          <p:nvPr userDrawn="1"/>
        </p:nvGrpSpPr>
        <p:grpSpPr>
          <a:xfrm>
            <a:off x="4140838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1398E-FDC0-4D43-9511-5333E156273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3E6506-06FE-4571-AFAD-416C38AE80D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46F856-0D42-4C24-BA8B-47A3E17A32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99158-B2D4-4062-85C2-409B2B1D0CC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527CCE-C438-40F0-A469-62335D8F45D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39FA6E-F394-48F0-A040-909614D3A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218C89-C33A-4403-B589-F69EB6FD431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BB4FC-E047-4CED-B213-DA60CE80BD3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9C533F53-BF43-46E4-B722-CB9547838887}"/>
              </a:ext>
            </a:extLst>
          </p:cNvPr>
          <p:cNvGrpSpPr/>
          <p:nvPr userDrawn="1"/>
        </p:nvGrpSpPr>
        <p:grpSpPr>
          <a:xfrm>
            <a:off x="762319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1C56B-C512-43EE-927B-1FE3D107AFB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3A62EE-1566-425C-9D1D-ED8A6E8CE17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0DDD7B-1ED6-4331-898E-E163A9B02AB0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364A1E-B574-4A2B-927F-F2C66EA89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C9642-CA9D-499C-AB2A-F43C890ECB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A2DC0-B3C3-4CCE-9729-EC3459568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018E72-0030-4D22-8D1A-BAE2C25517C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589A4C-EEEB-4DD6-84CD-2CC25563E07A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:a16="http://schemas.microsoft.com/office/drawing/2014/main" id="{B8C2A1BD-1809-41FF-8935-FB8AFEBDA600}"/>
              </a:ext>
            </a:extLst>
          </p:cNvPr>
          <p:cNvGrpSpPr/>
          <p:nvPr userDrawn="1"/>
        </p:nvGrpSpPr>
        <p:grpSpPr>
          <a:xfrm>
            <a:off x="8712431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BBEF6E-7138-49D5-A3CD-87211FF6954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23A6D6-B199-4F9A-A39F-5AB08BFC552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719A2B-CC52-40F0-A4F1-6003B6DA123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98CE55-0F24-4589-95EE-AC06901158F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6528B5-CE63-4F7C-9D47-7800E9D9C8F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B6831-7F26-4DD4-AF3B-E42453AAFC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7D759-7E77-4A54-B953-548A433515C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E3ABB5-1205-4C94-B235-0507E883D50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F9A2F358-84C2-4C7D-9F98-B1E1BD721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9564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:a16="http://schemas.microsoft.com/office/drawing/2014/main" id="{EAE12F38-A77E-455F-9E37-2BC5D8975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7666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5952A3D6-CEED-42B4-826D-2C5394E52CC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777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AEB9DA-8C85-44C8-B7AF-5D05E123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7E6EBA-A6B4-42A1-97C2-C3E5DB56F952}"/>
              </a:ext>
            </a:extLst>
          </p:cNvPr>
          <p:cNvSpPr/>
          <p:nvPr userDrawn="1"/>
        </p:nvSpPr>
        <p:spPr>
          <a:xfrm>
            <a:off x="6714127" y="222127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5CA6D9-CCFF-464A-A0A4-887238A167B2}"/>
              </a:ext>
            </a:extLst>
          </p:cNvPr>
          <p:cNvSpPr/>
          <p:nvPr userDrawn="1"/>
        </p:nvSpPr>
        <p:spPr>
          <a:xfrm>
            <a:off x="8547494" y="1908639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B8E1B2C-8799-433E-9F91-C6247737F518}"/>
              </a:ext>
            </a:extLst>
          </p:cNvPr>
          <p:cNvSpPr/>
          <p:nvPr userDrawn="1"/>
        </p:nvSpPr>
        <p:spPr>
          <a:xfrm>
            <a:off x="6714127" y="3595150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67231013-44A8-4D0F-BA74-02317B0DA23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5C1494CD-2765-4DB2-9849-C858899D986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26D42692-FF9B-47D2-A449-15E87A4D9F8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53430A53-DA4A-4C9A-B1EA-7B95C9E16148}"/>
              </a:ext>
            </a:extLst>
          </p:cNvPr>
          <p:cNvSpPr/>
          <p:nvPr userDrawn="1"/>
        </p:nvSpPr>
        <p:spPr>
          <a:xfrm>
            <a:off x="-270433" y="5702336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56C5A5-95CD-4B13-A4AB-8D896CB4CA9C}"/>
              </a:ext>
            </a:extLst>
          </p:cNvPr>
          <p:cNvGrpSpPr/>
          <p:nvPr userDrawn="1"/>
        </p:nvGrpSpPr>
        <p:grpSpPr>
          <a:xfrm>
            <a:off x="865349" y="1867960"/>
            <a:ext cx="2040918" cy="4073314"/>
            <a:chOff x="865349" y="1867960"/>
            <a:chExt cx="2040918" cy="4073314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71CBA192-FD27-4F9F-83AC-DA52630773BE}"/>
                </a:ext>
              </a:extLst>
            </p:cNvPr>
            <p:cNvSpPr/>
            <p:nvPr/>
          </p:nvSpPr>
          <p:spPr>
            <a:xfrm>
              <a:off x="868508" y="1867960"/>
              <a:ext cx="2035499" cy="4073314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29D4EB9F-DFFB-4A64-885D-995254694378}"/>
                </a:ext>
              </a:extLst>
            </p:cNvPr>
            <p:cNvSpPr/>
            <p:nvPr/>
          </p:nvSpPr>
          <p:spPr>
            <a:xfrm>
              <a:off x="895780" y="1889325"/>
              <a:ext cx="1980954" cy="4030546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DDE87766-D076-4E2B-96BF-8A50218DD349}"/>
                </a:ext>
              </a:extLst>
            </p:cNvPr>
            <p:cNvSpPr/>
            <p:nvPr/>
          </p:nvSpPr>
          <p:spPr>
            <a:xfrm>
              <a:off x="943400" y="1958738"/>
              <a:ext cx="1885715" cy="38917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3EBF0156-91CC-4879-AA45-7BE530EC4DF5}"/>
                </a:ext>
              </a:extLst>
            </p:cNvPr>
            <p:cNvSpPr/>
            <p:nvPr/>
          </p:nvSpPr>
          <p:spPr>
            <a:xfrm>
              <a:off x="865709" y="2447392"/>
              <a:ext cx="14242" cy="13878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ECA395EF-5ECA-4F55-91FA-CE6862C1FE0A}"/>
                </a:ext>
              </a:extLst>
            </p:cNvPr>
            <p:cNvSpPr/>
            <p:nvPr/>
          </p:nvSpPr>
          <p:spPr>
            <a:xfrm>
              <a:off x="865709" y="2745171"/>
              <a:ext cx="19883" cy="276813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B5E46A75-9636-415C-B4AB-21070FFB5B99}"/>
                </a:ext>
              </a:extLst>
            </p:cNvPr>
            <p:cNvSpPr/>
            <p:nvPr/>
          </p:nvSpPr>
          <p:spPr>
            <a:xfrm>
              <a:off x="865749" y="2765055"/>
              <a:ext cx="11242" cy="23180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43DB9FD9-1CE4-4E35-BD2A-6A51DFB7CF8E}"/>
                </a:ext>
              </a:extLst>
            </p:cNvPr>
            <p:cNvSpPr/>
            <p:nvPr/>
          </p:nvSpPr>
          <p:spPr>
            <a:xfrm>
              <a:off x="865349" y="3114803"/>
              <a:ext cx="19883" cy="276813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0F68FA7A-711C-4CCA-BC14-B8B9243020C9}"/>
                </a:ext>
              </a:extLst>
            </p:cNvPr>
            <p:cNvSpPr/>
            <p:nvPr/>
          </p:nvSpPr>
          <p:spPr>
            <a:xfrm>
              <a:off x="865349" y="3134687"/>
              <a:ext cx="11242" cy="231805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95800D84-743C-4C63-B781-5C52EB624283}"/>
                </a:ext>
              </a:extLst>
            </p:cNvPr>
            <p:cNvSpPr/>
            <p:nvPr/>
          </p:nvSpPr>
          <p:spPr>
            <a:xfrm>
              <a:off x="2886384" y="2838029"/>
              <a:ext cx="19883" cy="44800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DB820F54-96F6-4D3B-8481-062D109969CD}"/>
                </a:ext>
              </a:extLst>
            </p:cNvPr>
            <p:cNvSpPr/>
            <p:nvPr/>
          </p:nvSpPr>
          <p:spPr>
            <a:xfrm>
              <a:off x="2895025" y="2870234"/>
              <a:ext cx="11242" cy="375154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AE5D64D-F030-478C-81BF-0EE855157850}"/>
                </a:ext>
              </a:extLst>
            </p:cNvPr>
            <p:cNvSpPr/>
            <p:nvPr/>
          </p:nvSpPr>
          <p:spPr>
            <a:xfrm>
              <a:off x="2890184" y="3775252"/>
              <a:ext cx="16083" cy="30702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D32F9A1F-0C88-4D07-9430-A36983E40216}"/>
                </a:ext>
              </a:extLst>
            </p:cNvPr>
            <p:cNvSpPr/>
            <p:nvPr/>
          </p:nvSpPr>
          <p:spPr>
            <a:xfrm>
              <a:off x="2897146" y="3797296"/>
              <a:ext cx="9121" cy="25709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C311D7-10F2-4E25-98D3-839147E5D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0359" y="1951836"/>
              <a:ext cx="94679" cy="9467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88C7A4-F28E-4C1F-BD06-F63840EF7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6276" y="1957753"/>
              <a:ext cx="82844" cy="82844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941AE5-9509-48C6-B0E8-C905A55DE290}"/>
                </a:ext>
              </a:extLst>
            </p:cNvPr>
            <p:cNvSpPr/>
            <p:nvPr/>
          </p:nvSpPr>
          <p:spPr>
            <a:xfrm>
              <a:off x="2247224" y="1978701"/>
              <a:ext cx="40948" cy="4094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905EE6A-0C43-4531-9882-8CC6783A36F0}"/>
                </a:ext>
              </a:extLst>
            </p:cNvPr>
            <p:cNvSpPr/>
            <p:nvPr/>
          </p:nvSpPr>
          <p:spPr>
            <a:xfrm>
              <a:off x="2256838" y="1988315"/>
              <a:ext cx="21722" cy="21722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4A767BD7-B132-43B7-8882-1083996CD0B1}"/>
                </a:ext>
              </a:extLst>
            </p:cNvPr>
            <p:cNvSpPr/>
            <p:nvPr userDrawn="1"/>
          </p:nvSpPr>
          <p:spPr>
            <a:xfrm flipH="1">
              <a:off x="867122" y="2463938"/>
              <a:ext cx="7561" cy="105694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3C7E9C-60D6-4584-BFCD-6C078A477121}"/>
              </a:ext>
            </a:extLst>
          </p:cNvPr>
          <p:cNvSpPr>
            <a:spLocks noGrp="1"/>
          </p:cNvSpPr>
          <p:nvPr userDrawn="1">
            <p:ph type="pic" idx="15" hasCustomPrompt="1"/>
          </p:nvPr>
        </p:nvSpPr>
        <p:spPr>
          <a:xfrm>
            <a:off x="943400" y="1958738"/>
            <a:ext cx="1885715" cy="3891759"/>
          </a:xfrm>
          <a:custGeom>
            <a:avLst/>
            <a:gdLst>
              <a:gd name="connsiteX0" fmla="*/ 202833 w 1885715"/>
              <a:gd name="connsiteY0" fmla="*/ 0 h 3891759"/>
              <a:gd name="connsiteX1" fmla="*/ 382425 w 1885715"/>
              <a:gd name="connsiteY1" fmla="*/ 0 h 3891759"/>
              <a:gd name="connsiteX2" fmla="*/ 399835 w 1885715"/>
              <a:gd name="connsiteY2" fmla="*/ 16483 h 3891759"/>
              <a:gd name="connsiteX3" fmla="*/ 534550 w 1885715"/>
              <a:gd name="connsiteY3" fmla="*/ 144028 h 3891759"/>
              <a:gd name="connsiteX4" fmla="*/ 1342714 w 1885715"/>
              <a:gd name="connsiteY4" fmla="*/ 144028 h 3891759"/>
              <a:gd name="connsiteX5" fmla="*/ 1477429 w 1885715"/>
              <a:gd name="connsiteY5" fmla="*/ 16483 h 3891759"/>
              <a:gd name="connsiteX6" fmla="*/ 1494839 w 1885715"/>
              <a:gd name="connsiteY6" fmla="*/ 0 h 3891759"/>
              <a:gd name="connsiteX7" fmla="*/ 1682882 w 1885715"/>
              <a:gd name="connsiteY7" fmla="*/ 0 h 3891759"/>
              <a:gd name="connsiteX8" fmla="*/ 1885715 w 1885715"/>
              <a:gd name="connsiteY8" fmla="*/ 192037 h 3891759"/>
              <a:gd name="connsiteX9" fmla="*/ 1885715 w 1885715"/>
              <a:gd name="connsiteY9" fmla="*/ 3699721 h 3891759"/>
              <a:gd name="connsiteX10" fmla="*/ 1682882 w 1885715"/>
              <a:gd name="connsiteY10" fmla="*/ 3891759 h 3891759"/>
              <a:gd name="connsiteX11" fmla="*/ 202833 w 1885715"/>
              <a:gd name="connsiteY11" fmla="*/ 3891759 h 3891759"/>
              <a:gd name="connsiteX12" fmla="*/ 0 w 1885715"/>
              <a:gd name="connsiteY12" fmla="*/ 3699721 h 3891759"/>
              <a:gd name="connsiteX13" fmla="*/ 0 w 1885715"/>
              <a:gd name="connsiteY13" fmla="*/ 192037 h 3891759"/>
              <a:gd name="connsiteX14" fmla="*/ 202833 w 1885715"/>
              <a:gd name="connsiteY14" fmla="*/ 0 h 389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5715" h="3891759">
                <a:moveTo>
                  <a:pt x="202833" y="0"/>
                </a:moveTo>
                <a:lnTo>
                  <a:pt x="382425" y="0"/>
                </a:lnTo>
                <a:cubicBezTo>
                  <a:pt x="392018" y="0"/>
                  <a:pt x="399835" y="7362"/>
                  <a:pt x="399835" y="16483"/>
                </a:cubicBezTo>
                <a:cubicBezTo>
                  <a:pt x="399835" y="86937"/>
                  <a:pt x="460178" y="144028"/>
                  <a:pt x="534550" y="144028"/>
                </a:cubicBezTo>
                <a:lnTo>
                  <a:pt x="1342714" y="144028"/>
                </a:lnTo>
                <a:cubicBezTo>
                  <a:pt x="1417129" y="144028"/>
                  <a:pt x="1477429" y="86897"/>
                  <a:pt x="1477429" y="16483"/>
                </a:cubicBezTo>
                <a:cubicBezTo>
                  <a:pt x="1477429" y="7402"/>
                  <a:pt x="1485204" y="0"/>
                  <a:pt x="1494839" y="0"/>
                </a:cubicBezTo>
                <a:lnTo>
                  <a:pt x="1682882" y="0"/>
                </a:lnTo>
                <a:cubicBezTo>
                  <a:pt x="1794905" y="0"/>
                  <a:pt x="1885715" y="85977"/>
                  <a:pt x="1885715" y="192037"/>
                </a:cubicBezTo>
                <a:lnTo>
                  <a:pt x="1885715" y="3699721"/>
                </a:lnTo>
                <a:cubicBezTo>
                  <a:pt x="1885715" y="3805782"/>
                  <a:pt x="1794905" y="3891759"/>
                  <a:pt x="1682882" y="3891759"/>
                </a:cubicBezTo>
                <a:lnTo>
                  <a:pt x="202833" y="3891759"/>
                </a:lnTo>
                <a:cubicBezTo>
                  <a:pt x="90810" y="3891759"/>
                  <a:pt x="0" y="3805782"/>
                  <a:pt x="0" y="3699721"/>
                </a:cubicBezTo>
                <a:lnTo>
                  <a:pt x="0" y="192037"/>
                </a:lnTo>
                <a:cubicBezTo>
                  <a:pt x="0" y="85977"/>
                  <a:pt x="90810" y="0"/>
                  <a:pt x="2028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D0500426-3EA2-4776-8E99-7BACD9731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4C1BDFE-3A5F-4036-9453-90FAB5F5AD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05501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33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1312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5045293" y="-31667"/>
            <a:ext cx="7167815" cy="69036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6778400" y="274800"/>
            <a:ext cx="4851200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778400" y="1984133"/>
            <a:ext cx="4851200" cy="4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3178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3178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1485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14856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0639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21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8769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43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11379617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 rot="10800000" flipH="1">
            <a:off x="10953466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4"/>
          <p:cNvSpPr/>
          <p:nvPr/>
        </p:nvSpPr>
        <p:spPr>
          <a:xfrm>
            <a:off x="171718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4"/>
          <p:cNvSpPr/>
          <p:nvPr/>
        </p:nvSpPr>
        <p:spPr>
          <a:xfrm>
            <a:off x="-133102" y="548270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4"/>
          <p:cNvSpPr/>
          <p:nvPr/>
        </p:nvSpPr>
        <p:spPr>
          <a:xfrm>
            <a:off x="8494897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rgbClr val="3C35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4"/>
          <p:cNvSpPr/>
          <p:nvPr/>
        </p:nvSpPr>
        <p:spPr>
          <a:xfrm>
            <a:off x="11207900" y="5016834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rgbClr val="A89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4"/>
          <p:cNvSpPr/>
          <p:nvPr/>
        </p:nvSpPr>
        <p:spPr>
          <a:xfrm rot="10800000" flipH="1">
            <a:off x="10850834" y="6194813"/>
            <a:ext cx="1270103" cy="663187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6BC5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4"/>
          <p:cNvSpPr/>
          <p:nvPr/>
        </p:nvSpPr>
        <p:spPr>
          <a:xfrm>
            <a:off x="0" y="1"/>
            <a:ext cx="1099005" cy="863748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rgbClr val="6BC5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4"/>
          <p:cNvSpPr/>
          <p:nvPr/>
        </p:nvSpPr>
        <p:spPr>
          <a:xfrm>
            <a:off x="-19569" y="5656053"/>
            <a:ext cx="1217327" cy="1201968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rgbClr val="FD7B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4"/>
          <p:cNvSpPr/>
          <p:nvPr/>
        </p:nvSpPr>
        <p:spPr>
          <a:xfrm>
            <a:off x="8363999" y="0"/>
            <a:ext cx="2147259" cy="1074013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rgbClr val="FEC6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4"/>
          <p:cNvSpPr/>
          <p:nvPr/>
        </p:nvSpPr>
        <p:spPr>
          <a:xfrm>
            <a:off x="800882" y="15014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4"/>
          <p:cNvSpPr/>
          <p:nvPr/>
        </p:nvSpPr>
        <p:spPr>
          <a:xfrm>
            <a:off x="634901" y="12462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4"/>
          <p:cNvSpPr/>
          <p:nvPr/>
        </p:nvSpPr>
        <p:spPr>
          <a:xfrm>
            <a:off x="367083" y="51704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4"/>
          <p:cNvSpPr/>
          <p:nvPr/>
        </p:nvSpPr>
        <p:spPr>
          <a:xfrm>
            <a:off x="533249" y="1697716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4"/>
          <p:cNvSpPr/>
          <p:nvPr/>
        </p:nvSpPr>
        <p:spPr>
          <a:xfrm>
            <a:off x="11784083" y="180433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11778265" y="3741700"/>
            <a:ext cx="125955" cy="126393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267515" y="4754098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12269915" y="2315498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1741549" y="570632"/>
            <a:ext cx="108356" cy="112657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65835" y="5021837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/>
          <p:nvPr/>
        </p:nvSpPr>
        <p:spPr>
          <a:xfrm>
            <a:off x="12234001" y="2683237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4"/>
          <p:cNvSpPr/>
          <p:nvPr/>
        </p:nvSpPr>
        <p:spPr>
          <a:xfrm>
            <a:off x="12039968" y="243603"/>
            <a:ext cx="80971" cy="111340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11207907" y="280290"/>
            <a:ext cx="132231" cy="186825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rgbClr val="3C35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72345" y="3628973"/>
            <a:ext cx="766955" cy="863763"/>
            <a:chOff x="1498727" y="197147"/>
            <a:chExt cx="769520" cy="866652"/>
          </a:xfrm>
        </p:grpSpPr>
        <p:sp>
          <p:nvSpPr>
            <p:cNvPr id="237" name="Google Shape;237;p14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rgbClr val="6B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2DA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FD7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rgbClr val="897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rgbClr val="FD7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14"/>
          <p:cNvGrpSpPr/>
          <p:nvPr/>
        </p:nvGrpSpPr>
        <p:grpSpPr>
          <a:xfrm>
            <a:off x="433455" y="2727151"/>
            <a:ext cx="268981" cy="701836"/>
            <a:chOff x="4641641" y="852713"/>
            <a:chExt cx="201736" cy="526377"/>
          </a:xfrm>
        </p:grpSpPr>
        <p:sp>
          <p:nvSpPr>
            <p:cNvPr id="353" name="Google Shape;353;p1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rgbClr val="FEC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rgbClr val="3C3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6" name="Google Shape;356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42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5E9F57C-39D0-41BF-997C-27DAEDFE8F62}"/>
              </a:ext>
            </a:extLst>
          </p:cNvPr>
          <p:cNvSpPr/>
          <p:nvPr userDrawn="1"/>
        </p:nvSpPr>
        <p:spPr>
          <a:xfrm>
            <a:off x="-40672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0575F4-1FF6-4A0B-AE67-0FF01A4BB707}"/>
              </a:ext>
            </a:extLst>
          </p:cNvPr>
          <p:cNvSpPr/>
          <p:nvPr userDrawn="1"/>
        </p:nvSpPr>
        <p:spPr>
          <a:xfrm>
            <a:off x="7973948" y="4146072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9D07A-E920-4D3E-8866-43B616486C6F}"/>
              </a:ext>
            </a:extLst>
          </p:cNvPr>
          <p:cNvSpPr/>
          <p:nvPr userDrawn="1"/>
        </p:nvSpPr>
        <p:spPr>
          <a:xfrm>
            <a:off x="3839666" y="4498201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1871D3A3-872D-450F-AD10-CDC1B9C27760}"/>
              </a:ext>
            </a:extLst>
          </p:cNvPr>
          <p:cNvGrpSpPr/>
          <p:nvPr userDrawn="1"/>
        </p:nvGrpSpPr>
        <p:grpSpPr>
          <a:xfrm>
            <a:off x="4140838" y="1466504"/>
            <a:ext cx="3966027" cy="3201070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81398E-FDC0-4D43-9511-5333E156273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3E6506-06FE-4571-AFAD-416C38AE80D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46F856-0D42-4C24-BA8B-47A3E17A32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99158-B2D4-4062-85C2-409B2B1D0CC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527CCE-C438-40F0-A469-62335D8F45D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39FA6E-F394-48F0-A040-909614D3A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218C89-C33A-4403-B589-F69EB6FD431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FBB4FC-E047-4CED-B213-DA60CE80BD3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aphic 14">
            <a:extLst>
              <a:ext uri="{FF2B5EF4-FFF2-40B4-BE49-F238E27FC236}">
                <a16:creationId xmlns:a16="http://schemas.microsoft.com/office/drawing/2014/main" id="{9C533F53-BF43-46E4-B722-CB9547838887}"/>
              </a:ext>
            </a:extLst>
          </p:cNvPr>
          <p:cNvGrpSpPr/>
          <p:nvPr userDrawn="1"/>
        </p:nvGrpSpPr>
        <p:grpSpPr>
          <a:xfrm>
            <a:off x="762319" y="2123122"/>
            <a:ext cx="2744170" cy="2214881"/>
            <a:chOff x="2444748" y="555045"/>
            <a:chExt cx="7282048" cy="57274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51C56B-C512-43EE-927B-1FE3D107AFB6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3A62EE-1566-425C-9D1D-ED8A6E8CE17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0DDD7B-1ED6-4331-898E-E163A9B02AB0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2364A1E-B574-4A2B-927F-F2C66EA89E4E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C9642-CA9D-499C-AB2A-F43C890ECBC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A2DC0-B3C3-4CCE-9729-EC3459568D6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018E72-0030-4D22-8D1A-BAE2C25517C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589A4C-EEEB-4DD6-84CD-2CC25563E07A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3" name="Graphic 14">
            <a:extLst>
              <a:ext uri="{FF2B5EF4-FFF2-40B4-BE49-F238E27FC236}">
                <a16:creationId xmlns:a16="http://schemas.microsoft.com/office/drawing/2014/main" id="{B8C2A1BD-1809-41FF-8935-FB8AFEBDA600}"/>
              </a:ext>
            </a:extLst>
          </p:cNvPr>
          <p:cNvGrpSpPr/>
          <p:nvPr userDrawn="1"/>
        </p:nvGrpSpPr>
        <p:grpSpPr>
          <a:xfrm>
            <a:off x="8712431" y="2123122"/>
            <a:ext cx="2744170" cy="2214881"/>
            <a:chOff x="2444748" y="555045"/>
            <a:chExt cx="7282048" cy="572745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FBBEF6E-7138-49D5-A3CD-87211FF6954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23A6D6-B199-4F9A-A39F-5AB08BFC552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719A2B-CC52-40F0-A4F1-6003B6DA123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898CE55-0F24-4589-95EE-AC06901158F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66528B5-CE63-4F7C-9D47-7800E9D9C8FC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5B6831-7F26-4DD4-AF3B-E42453AAFC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7D759-7E77-4A54-B953-548A433515C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E3ABB5-1205-4C94-B235-0507E883D50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F9A2F358-84C2-4C7D-9F98-B1E1BD721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9564" y="1620355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>
            <a:extLst>
              <a:ext uri="{FF2B5EF4-FFF2-40B4-BE49-F238E27FC236}">
                <a16:creationId xmlns:a16="http://schemas.microsoft.com/office/drawing/2014/main" id="{EAE12F38-A77E-455F-9E37-2BC5D8975B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7666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5952A3D6-CEED-42B4-826D-2C5394E52CC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27778" y="2225935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44AEB9DA-8C85-44C8-B7AF-5D05E123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491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92" r:id="rId4"/>
    <p:sldLayoutId id="2147483694" r:id="rId5"/>
    <p:sldLayoutId id="214748369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88" r:id="rId17"/>
    <p:sldLayoutId id="2147483671" r:id="rId18"/>
    <p:sldLayoutId id="2147483672" r:id="rId19"/>
    <p:sldLayoutId id="214748369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3" r:id="rId2"/>
    <p:sldLayoutId id="214748369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5767871" y="149913"/>
            <a:ext cx="6363919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000" dirty="0">
                <a:solidFill>
                  <a:schemeClr val="bg1"/>
                </a:solidFill>
                <a:latin typeface="+mj-lt"/>
                <a:cs typeface="Arial" pitchFamily="34" charset="0"/>
              </a:rPr>
              <a:t>MESYUARAT PENUTUP AUDIT KEDUA EKSA KPT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271514" y="4634696"/>
            <a:ext cx="535663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22 DISEMBER 2022</a:t>
            </a:r>
          </a:p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JAWATANKUASA INDUK AUDIT EKSA </a:t>
            </a:r>
          </a:p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KEMENTERIAN PENGAJIAN TINGGI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4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1123151-2AF7-8785-01FD-7A17B6C3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5593" y="2188863"/>
            <a:ext cx="3808875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C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DA99DF-3A54-7CFB-E8F1-AD8D43622EB9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t="27684" b="2768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FA7478-87E5-EFA8-FAC9-0E29089AF5E4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5004FC-1D5C-F1B6-D6B3-1693E0671129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57C3AF-7E10-023F-3E08-0666757BFAC1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1ADE3D-FBA0-7305-975A-8CAF2E571DD0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1FF8B7-A075-78CD-81C1-271EFD0E64A0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38453-D53D-3A79-5FE6-51F14BD5F171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31A3752-2B73-DE65-2348-8DB13C376F3B}"/>
              </a:ext>
            </a:extLst>
          </p:cNvPr>
          <p:cNvSpPr txBox="1"/>
          <p:nvPr/>
        </p:nvSpPr>
        <p:spPr>
          <a:xfrm>
            <a:off x="4394400" y="2987796"/>
            <a:ext cx="3486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Persekitaran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tandas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bersih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kering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15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9C5F9D-BB8E-38FD-321B-EC2630EDC94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4" r="-1096" b="54490"/>
          <a:stretch/>
        </p:blipFill>
        <p:spPr bwMode="auto">
          <a:xfrm>
            <a:off x="778554" y="2225935"/>
            <a:ext cx="1230718" cy="149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8C84DF3-9E8F-DDE7-707A-F2ACF95C3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71" y="2289047"/>
            <a:ext cx="1384283" cy="14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F615637-83A8-C5A7-90DE-1F92B1124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5152" y="1937684"/>
            <a:ext cx="3345076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754543-687A-3F52-506D-178ACF64FAFF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FBCC59-6520-7783-581D-2D954D7E1E4E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E6E67-3B5D-82C3-EAAE-8DB76825F9AE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D82AD5-FAFD-6895-BB02-6D6AE570DC4F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505BDE-E723-BC1C-3B90-DD4B0E059228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4EADB8-BFAE-45D2-DA1B-7E17C370D5E7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01225965-504B-E53D-B830-A7E3C56EA938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81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84FCFE-67F4-4CA3-40B8-40D536A1A5E9}"/>
              </a:ext>
            </a:extLst>
          </p:cNvPr>
          <p:cNvSpPr txBox="1"/>
          <p:nvPr/>
        </p:nvSpPr>
        <p:spPr>
          <a:xfrm>
            <a:off x="4435152" y="2875002"/>
            <a:ext cx="33450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Sebahagian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pendawaian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kemas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teratur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selamat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5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9098568-D344-8705-F9DD-3F844484A5D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b="33228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9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F615637-83A8-C5A7-90DE-1F92B11246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751" y="2046716"/>
            <a:ext cx="3926035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754543-687A-3F52-506D-178ACF64FAFF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FBCC59-6520-7783-581D-2D954D7E1E4E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E6E67-3B5D-82C3-EAAE-8DB76825F9AE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D82AD5-FAFD-6895-BB02-6D6AE570DC4F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505BDE-E723-BC1C-3B90-DD4B0E059228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4EADB8-BFAE-45D2-DA1B-7E17C370D5E7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F71FDF1D-8634-E8AC-E5EF-A10D43BDE0C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b="276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1DF624E-2D79-F6AF-053B-2A4E0C2E000A}"/>
              </a:ext>
            </a:extLst>
          </p:cNvPr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58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3718B-57DB-D34A-5D74-A8E082CD7A18}"/>
              </a:ext>
            </a:extLst>
          </p:cNvPr>
          <p:cNvSpPr txBox="1"/>
          <p:nvPr/>
        </p:nvSpPr>
        <p:spPr>
          <a:xfrm>
            <a:off x="4635911" y="2904320"/>
            <a:ext cx="3328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peralatan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elektrik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digunakan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dilabelkan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7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CD28833-1A60-AAA9-D29A-A10FCF470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5870" y="2225675"/>
            <a:ext cx="3597542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E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BF2581FD-1826-9B08-1ED1-0DF1A94E863C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t="27637" b="27637"/>
          <a:stretch>
            <a:fillRect/>
          </a:stretch>
        </p:blipFill>
        <p:spPr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E082ED-562E-65AE-A3CA-00E4AADBC833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21652B-1314-C0CF-E0B9-E29406CA8090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2D19E8-1A0A-A405-DB93-47694F642076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CAA369-9D89-E03C-B9D6-DC030CD23BFE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EAA0B5-D7EA-1891-785C-B25559A7D34C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A52DA0-A4A9-DE84-7C1A-92366EA15846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7D865A-CD10-D4BB-07E7-C0574C300FBE}"/>
              </a:ext>
            </a:extLst>
          </p:cNvPr>
          <p:cNvSpPr txBox="1"/>
          <p:nvPr/>
        </p:nvSpPr>
        <p:spPr>
          <a:xfrm>
            <a:off x="4495870" y="3059668"/>
            <a:ext cx="3469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Tong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sampah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dialihkan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500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F75C409-4A2D-11E4-29C1-0884991C0AD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49555" r="27548" b="5719"/>
          <a:stretch/>
        </p:blipFill>
        <p:spPr bwMode="auto">
          <a:xfrm>
            <a:off x="850745" y="2225675"/>
            <a:ext cx="2576119" cy="15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9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352066" y="1644234"/>
            <a:ext cx="3990544" cy="30931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CONTOH </a:t>
            </a:r>
          </a:p>
          <a:p>
            <a:r>
              <a:rPr lang="en-US" altLang="ko-KR" sz="6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AMALAN </a:t>
            </a:r>
          </a:p>
          <a:p>
            <a:r>
              <a:rPr lang="en-US" altLang="ko-KR" sz="6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BAIK</a:t>
            </a:r>
            <a:endParaRPr lang="ko-KR" altLang="en-US" sz="6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302553" y="2557379"/>
            <a:ext cx="4797245" cy="1286401"/>
            <a:chOff x="6665542" y="2749602"/>
            <a:chExt cx="4797245" cy="12864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ALPHA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369026"/>
              <a:ext cx="4777096" cy="666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Dasar dan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Penyelidikan</a:t>
              </a:r>
              <a:endParaRPr lang="en-US" altLang="ko-KR" sz="1867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Perancangan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Strategik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47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D16B6F-CDEC-D0D3-AF4B-6F0C48C927D3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800" b="1">
                <a:latin typeface="+mj-lt"/>
                <a:ea typeface="+mj-ea"/>
                <a:cs typeface="+mj-cs"/>
              </a:rPr>
              <a:t>SURAU WANITA ARAS 13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800" b="1">
                <a:latin typeface="+mj-lt"/>
                <a:ea typeface="+mj-ea"/>
                <a:cs typeface="+mj-cs"/>
              </a:rPr>
              <a:t>BEG PAKAIAN SOLAT YANG SERAGAM</a:t>
            </a:r>
          </a:p>
        </p:txBody>
      </p:sp>
      <p:sp>
        <p:nvSpPr>
          <p:cNvPr id="30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C5C625-7180-67E1-1C60-74C0D4478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39" r="-1" b="1747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477239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BETA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Sumber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Manusia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065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96E15-3C85-C391-93AB-AF6591D11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90" r="1" b="39169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3E884-B4D6-0C68-33BB-10A8FB28B9D0}"/>
              </a:ext>
            </a:extLst>
          </p:cNvPr>
          <p:cNvSpPr txBox="1"/>
          <p:nvPr/>
        </p:nvSpPr>
        <p:spPr>
          <a:xfrm>
            <a:off x="320686" y="5729674"/>
            <a:ext cx="6089740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TANDA ARAH LALUAN KECEMASAN YANG JELAS</a:t>
            </a:r>
          </a:p>
        </p:txBody>
      </p:sp>
    </p:spTree>
    <p:extLst>
      <p:ext uri="{BB962C8B-B14F-4D97-AF65-F5344CB8AC3E}">
        <p14:creationId xmlns:p14="http://schemas.microsoft.com/office/powerpoint/2010/main" val="159865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96806-BA9E-43FE-5775-03D347765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2" r="1" b="17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A1D7B-BDFB-9E13-7241-7E73DE4174E6}"/>
              </a:ext>
            </a:extLst>
          </p:cNvPr>
          <p:cNvSpPr txBox="1"/>
          <p:nvPr/>
        </p:nvSpPr>
        <p:spPr>
          <a:xfrm>
            <a:off x="8122216" y="3289737"/>
            <a:ext cx="4069764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300" b="1" dirty="0">
                <a:latin typeface="+mj-lt"/>
                <a:ea typeface="+mj-ea"/>
                <a:cs typeface="+mj-cs"/>
              </a:rPr>
              <a:t>TEKNIK MELAWAN KEBAKARAN KECIL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5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2B7CCC-3B69-5DAA-C0AB-0FA245940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814229"/>
              </p:ext>
            </p:extLst>
          </p:nvPr>
        </p:nvGraphicFramePr>
        <p:xfrm>
          <a:off x="626912" y="691858"/>
          <a:ext cx="7125017" cy="54742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36919">
                  <a:extLst>
                    <a:ext uri="{9D8B030D-6E8A-4147-A177-3AD203B41FA5}">
                      <a16:colId xmlns:a16="http://schemas.microsoft.com/office/drawing/2014/main" val="967903886"/>
                    </a:ext>
                  </a:extLst>
                </a:gridCol>
                <a:gridCol w="4945667">
                  <a:extLst>
                    <a:ext uri="{9D8B030D-6E8A-4147-A177-3AD203B41FA5}">
                      <a16:colId xmlns:a16="http://schemas.microsoft.com/office/drawing/2014/main" val="4294635661"/>
                    </a:ext>
                  </a:extLst>
                </a:gridCol>
                <a:gridCol w="1442431">
                  <a:extLst>
                    <a:ext uri="{9D8B030D-6E8A-4147-A177-3AD203B41FA5}">
                      <a16:colId xmlns:a16="http://schemas.microsoft.com/office/drawing/2014/main" val="1886323101"/>
                    </a:ext>
                  </a:extLst>
                </a:gridCol>
              </a:tblGrid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effectLst/>
                        </a:rPr>
                        <a:t>BIL.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effectLst/>
                        </a:rPr>
                        <a:t>BAHAGIAN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effectLst/>
                        </a:rPr>
                        <a:t>ZON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2366399059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Perancangan</a:t>
                      </a:r>
                      <a:r>
                        <a:rPr lang="en-US" sz="2200" u="none" strike="noStrike">
                          <a:effectLst/>
                        </a:rPr>
                        <a:t> dan </a:t>
                      </a:r>
                      <a:r>
                        <a:rPr lang="en-US" sz="2200" u="none" strike="noStrike" err="1">
                          <a:effectLst/>
                        </a:rPr>
                        <a:t>Penyelidikan</a:t>
                      </a:r>
                      <a:r>
                        <a:rPr lang="en-US" sz="2200" u="none" strike="noStrike">
                          <a:effectLst/>
                        </a:rPr>
                        <a:t> Dasar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ALPHA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3884376409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Pengurusan</a:t>
                      </a:r>
                      <a:r>
                        <a:rPr lang="en-US" sz="2200" u="none" strike="noStrike">
                          <a:effectLst/>
                        </a:rPr>
                        <a:t> </a:t>
                      </a:r>
                      <a:r>
                        <a:rPr lang="en-US" sz="2200" u="none" strike="noStrike" err="1">
                          <a:effectLst/>
                        </a:rPr>
                        <a:t>Sumber</a:t>
                      </a:r>
                      <a:r>
                        <a:rPr lang="en-US" sz="2200" u="none" strike="noStrike">
                          <a:effectLst/>
                        </a:rPr>
                        <a:t> </a:t>
                      </a:r>
                      <a:r>
                        <a:rPr lang="en-US" sz="2200" u="none" strike="noStrike" err="1">
                          <a:effectLst/>
                        </a:rPr>
                        <a:t>Manusia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BETA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83981555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Kewangan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GAMMA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19834894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Akaun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DELTA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2760274466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Pembangunan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EPSILON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219770458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6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Hubungan Antarabangsa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ZETA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3631393956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Khidmat Pengurusan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ETA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1481226978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Biasiswa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THETA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1974224626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9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Pengurusan Maklumat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KAPPA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1711602477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10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Undang-Undang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LAMBDA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3272839035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11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Audit Dalam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SIGMA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2036995681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12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Komunikasi Korporat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UPSILON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4167658992"/>
                  </a:ext>
                </a:extLst>
              </a:tr>
              <a:tr h="3910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13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err="1">
                          <a:effectLst/>
                        </a:rPr>
                        <a:t>Integriti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OMEGA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270" marR="13270" marT="13270" marB="0" anchor="ctr"/>
                </a:tc>
                <a:extLst>
                  <a:ext uri="{0D108BD9-81ED-4DB2-BD59-A6C34878D82A}">
                    <a16:rowId xmlns:a16="http://schemas.microsoft.com/office/drawing/2014/main" val="1559710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43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0BA7C-9C6E-3990-2F87-1EE141DF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6C2D73-3E7E-FCBB-F684-37AF08E34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5" b="1102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E6025-489B-1E22-1F27-A605D11ABC7A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0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CARIAN FAIL DALAM TEMPOH 17 SAAT</a:t>
            </a: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2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GAMMA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Kewangan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53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C79C5-1B41-52D8-B93C-44D4020DA78B}"/>
              </a:ext>
            </a:extLst>
          </p:cNvPr>
          <p:cNvSpPr txBox="1"/>
          <p:nvPr/>
        </p:nvSpPr>
        <p:spPr>
          <a:xfrm>
            <a:off x="8740797" y="1122363"/>
            <a:ext cx="3084758" cy="2902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WOOD SIGNAGE </a:t>
            </a:r>
            <a:r>
              <a:rPr lang="en-US" altLang="ko-KR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BAGI SEMUA KAKITANGAN BAHAGIAN KEWANGAN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E23961-A153-CEAE-E739-C78DC8E9D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" r="2712" b="-3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6993B-88F9-75D1-6F20-0DEE13B1E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0806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8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DELTA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Akaun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482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6F6B2B-313F-C281-A9E7-97418731FB44}"/>
              </a:ext>
            </a:extLst>
          </p:cNvPr>
          <p:cNvSpPr txBox="1"/>
          <p:nvPr/>
        </p:nvSpPr>
        <p:spPr>
          <a:xfrm>
            <a:off x="7028497" y="1783959"/>
            <a:ext cx="516350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500" b="1" dirty="0">
                <a:latin typeface="+mj-lt"/>
                <a:ea typeface="+mj-ea"/>
                <a:cs typeface="+mj-cs"/>
              </a:rPr>
              <a:t>TAG PENYELENGGARAAN </a:t>
            </a:r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F6C17-CFA1-E00A-1372-6C27B74D9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71" r="-1" b="844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6258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B225B-E406-D442-5E95-DBC726E40550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BEG KERTAS DIPERBUAT DARI KERTAS KITAR SEMULA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tack of books on a table&#10;&#10;Description automatically generated with low confidence">
            <a:extLst>
              <a:ext uri="{FF2B5EF4-FFF2-40B4-BE49-F238E27FC236}">
                <a16:creationId xmlns:a16="http://schemas.microsoft.com/office/drawing/2014/main" id="{FCD6821A-D7C1-CC7A-BA32-2652A8859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4" r="1" b="8425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5029D-4BD5-AE60-869B-B70F0919C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" r="19358" b="2"/>
          <a:stretch/>
        </p:blipFill>
        <p:spPr>
          <a:xfrm rot="162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0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EPSILON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Pembangunan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119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43DCD0D-FB42-82CB-F4B1-62A6F54B8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20" b="17738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4550AB-33E6-37A8-203C-AE22C3ADFF13}"/>
              </a:ext>
            </a:extLst>
          </p:cNvPr>
          <p:cNvSpPr txBox="1"/>
          <p:nvPr/>
        </p:nvSpPr>
        <p:spPr>
          <a:xfrm>
            <a:off x="707198" y="86153"/>
            <a:ext cx="642512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cs typeface="Arial" pitchFamily="34" charset="0"/>
              </a:rPr>
              <a:t>CARTA LAPORAN PENEMUAN AUDIT EKSA PERTAMA </a:t>
            </a:r>
            <a:endParaRPr lang="ko-KR" altLang="en-US" sz="1867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90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ZETA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Hubungan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Antarabangsa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56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ETA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Khidmat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737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02501F-0537-0E7B-4325-AFFEA3FE9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794718"/>
              </p:ext>
            </p:extLst>
          </p:nvPr>
        </p:nvGraphicFramePr>
        <p:xfrm>
          <a:off x="341745" y="568558"/>
          <a:ext cx="11508509" cy="6117876"/>
        </p:xfrm>
        <a:graphic>
          <a:graphicData uri="http://schemas.openxmlformats.org/drawingml/2006/table">
            <a:tbl>
              <a:tblPr firstRow="1" firstCol="1" bandRow="1"/>
              <a:tblGrid>
                <a:gridCol w="1176306">
                  <a:extLst>
                    <a:ext uri="{9D8B030D-6E8A-4147-A177-3AD203B41FA5}">
                      <a16:colId xmlns:a16="http://schemas.microsoft.com/office/drawing/2014/main" val="2657973504"/>
                    </a:ext>
                  </a:extLst>
                </a:gridCol>
                <a:gridCol w="6202359">
                  <a:extLst>
                    <a:ext uri="{9D8B030D-6E8A-4147-A177-3AD203B41FA5}">
                      <a16:colId xmlns:a16="http://schemas.microsoft.com/office/drawing/2014/main" val="1147231014"/>
                    </a:ext>
                  </a:extLst>
                </a:gridCol>
                <a:gridCol w="1672056">
                  <a:extLst>
                    <a:ext uri="{9D8B030D-6E8A-4147-A177-3AD203B41FA5}">
                      <a16:colId xmlns:a16="http://schemas.microsoft.com/office/drawing/2014/main" val="3235495870"/>
                    </a:ext>
                  </a:extLst>
                </a:gridCol>
                <a:gridCol w="2457788">
                  <a:extLst>
                    <a:ext uri="{9D8B030D-6E8A-4147-A177-3AD203B41FA5}">
                      <a16:colId xmlns:a16="http://schemas.microsoft.com/office/drawing/2014/main" val="3391714416"/>
                    </a:ext>
                  </a:extLst>
                </a:gridCol>
              </a:tblGrid>
              <a:tr h="10433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BIL.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NAMA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BAHAGIAN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KOMPONEN AUDIT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3355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SITI NORSYUHADA BINTI ZAINUDIN (KETUA)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49977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>
                          <a:effectLst/>
                          <a:latin typeface="Arial" panose="020B0604020202020204" pitchFamily="34" charset="0"/>
                        </a:rPr>
                        <a:t>2. 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MAZLYNA BINTI ABD RAHMAN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21349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MASHITOH BINTI DARUS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22004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JAGATHESWARI A/P GUNSEKAR (KETUA)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980561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5 .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NURUL NADIA BINTI ROSLAN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998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AMIRA NATASYA BINTI AZIZAN KHAMAT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1F386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UUU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61056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DAYANG NORAKMA BINTI SHAHARUDDIN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806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UKK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998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MOHD FAREEZ ASSRUL BIN MOHD NASIR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38562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BPEM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52106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MOHD AFIQ BIN ZAINAL AZMI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BDP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5764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AFZANIZAN BINTI MUSTAPHA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22610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YULFAIZAH BINTI MOHD YUSOFF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BKP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93189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 ASHIKIN BINTI MOHAMAD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54134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HUMAIRAA BINTI MD FUAD (KETUA)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682081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SHARIPAH NORHASLIZA BT SYED MOHAMED ZAIN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0723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ZAINI BIN EDRIS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AD47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BPSM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01558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NUR SHAKILA BINTI MUZAMMIR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BHA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48561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ENCIK ADI MALIKI BIN ADNAN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777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RADIAH BINTI MOHD YASSIN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26254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SITI NUR AMINAH AISHAH BINTI SHAMSUDIN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878404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ZALILA BINTI HAMLI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 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68860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NURUL IZZATI BINTI MOHAMED YUSUFF</a:t>
                      </a: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MY" sz="12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(KETUA)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416612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NURUL AZRIN BINTI ABDUL GHAFAR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606740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 ASNIZA BINTI TALIB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87437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NOOR SHAKILAH BINTI JALUDIN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466506"/>
                  </a:ext>
                </a:extLst>
              </a:tr>
              <a:tr h="220862">
                <a:tc>
                  <a:txBody>
                    <a:bodyPr/>
                    <a:lstStyle/>
                    <a:p>
                      <a:pPr marL="0" marR="0" indent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25. 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CIK NUR SYAHIRAH BINTI IBRAHIM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i="0" u="none" strike="noStrike" kern="100">
                          <a:solidFill>
                            <a:srgbClr val="ED7D3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BKEW</a:t>
                      </a:r>
                      <a:endParaRPr lang="en-MY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D&amp;E</a:t>
                      </a:r>
                      <a:endParaRPr lang="en-MY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278" marR="66278" marT="9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865629"/>
                  </a:ext>
                </a:extLst>
              </a:tr>
            </a:tbl>
          </a:graphicData>
        </a:graphic>
      </p:graphicFrame>
      <p:sp>
        <p:nvSpPr>
          <p:cNvPr id="5" name="Google Shape;2754;p34">
            <a:extLst>
              <a:ext uri="{FF2B5EF4-FFF2-40B4-BE49-F238E27FC236}">
                <a16:creationId xmlns:a16="http://schemas.microsoft.com/office/drawing/2014/main" id="{FF9F9D3B-56DF-239D-82EA-7B348CA0588E}"/>
              </a:ext>
            </a:extLst>
          </p:cNvPr>
          <p:cNvSpPr txBox="1">
            <a:spLocks/>
          </p:cNvSpPr>
          <p:nvPr/>
        </p:nvSpPr>
        <p:spPr>
          <a:xfrm>
            <a:off x="1156893" y="-5703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MY" sz="2500">
                <a:solidFill>
                  <a:srgbClr val="FFFF00"/>
                </a:solidFill>
                <a:highlight>
                  <a:srgbClr val="000080"/>
                </a:highlight>
              </a:rPr>
              <a:t>JURUAUDIT MENGIKUT KOMPONEN</a:t>
            </a:r>
            <a:endParaRPr lang="en-MY" sz="2500" dirty="0">
              <a:solidFill>
                <a:srgbClr val="FFFF00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2144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ibrary with books on shelves&#10;&#10;Description automatically generated with low confidence">
            <a:extLst>
              <a:ext uri="{FF2B5EF4-FFF2-40B4-BE49-F238E27FC236}">
                <a16:creationId xmlns:a16="http://schemas.microsoft.com/office/drawing/2014/main" id="{3EE67744-1E15-9EB9-42CB-9746F5F72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8" t="1786" r="11144" b="1784"/>
          <a:stretch/>
        </p:blipFill>
        <p:spPr>
          <a:xfrm>
            <a:off x="555477" y="657491"/>
            <a:ext cx="5994925" cy="5557042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4938A8C-165D-3414-4185-4D3D709E6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21" r="2" b="6610"/>
          <a:stretch/>
        </p:blipFill>
        <p:spPr>
          <a:xfrm>
            <a:off x="6628866" y="643467"/>
            <a:ext cx="4919665" cy="5571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63CAC1-3D9E-1099-0FE8-17A249DBF8AC}"/>
              </a:ext>
            </a:extLst>
          </p:cNvPr>
          <p:cNvSpPr txBox="1"/>
          <p:nvPr/>
        </p:nvSpPr>
        <p:spPr>
          <a:xfrm>
            <a:off x="5021821" y="4178892"/>
            <a:ext cx="6465287" cy="115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8ABD0-FF04-CD82-1727-63E853D2CDEB}"/>
              </a:ext>
            </a:extLst>
          </p:cNvPr>
          <p:cNvSpPr txBox="1"/>
          <p:nvPr/>
        </p:nvSpPr>
        <p:spPr>
          <a:xfrm>
            <a:off x="1632398" y="6071429"/>
            <a:ext cx="3761210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just"/>
            <a:r>
              <a:rPr lang="sv-SE" sz="1500" b="1" dirty="0"/>
              <a:t>PELABELAN LOKASI BAHAN BACAAN PADA PANEL RAK PUSAT SUMBER</a:t>
            </a:r>
            <a:endParaRPr lang="en-US" sz="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712C15-3417-8189-0D43-169BBE1F8294}"/>
              </a:ext>
            </a:extLst>
          </p:cNvPr>
          <p:cNvSpPr txBox="1"/>
          <p:nvPr/>
        </p:nvSpPr>
        <p:spPr>
          <a:xfrm>
            <a:off x="6720983" y="6046522"/>
            <a:ext cx="4735430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just"/>
            <a:r>
              <a:rPr lang="sv-SE" sz="1500" b="1" dirty="0"/>
              <a:t>TERBITAN BULETIN EKSA YANG MENYALURKAN MAKLUMAT DAN AKTIVITI EKSA ZON ETA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14578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F3E65-F844-8AA9-2F8B-59B954639A1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PELABELAN ITEM STOR MEMUDAHKANKAN PENCARIAN UNTUK PEGAWAI STOR DI UNIT 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05D53-837C-E493-9665-B8342B9C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1" y="307731"/>
            <a:ext cx="2998227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57B1D-639F-EC66-DE83-EDD0E8E07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277" y="307731"/>
            <a:ext cx="299822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1971C79-E3F2-DB88-436D-2BCEFC906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049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THETA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Biasiswa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330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CFA7C-AC67-3CB1-2B58-8357D5FBC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 rot="216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92A89-E83A-50C0-3AB0-1407492F0774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RUANG MENUNGGU YANG SELESA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59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KAPPA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Bahagian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Pengurusan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Maklumat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62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53E87-907C-43EA-D04D-1E6844A72D69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PLANNER</a:t>
            </a:r>
            <a:r>
              <a:rPr lang="en-US" altLang="ko-KR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SEKSYEN</a:t>
            </a:r>
          </a:p>
        </p:txBody>
      </p:sp>
      <p:pic>
        <p:nvPicPr>
          <p:cNvPr id="3" name="Picture 2" descr="Text, calendar, whiteboard&#10;&#10;Description automatically generated">
            <a:extLst>
              <a:ext uri="{FF2B5EF4-FFF2-40B4-BE49-F238E27FC236}">
                <a16:creationId xmlns:a16="http://schemas.microsoft.com/office/drawing/2014/main" id="{64F4CAA2-0CCA-15C4-66B9-E94A933B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0" b="385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85D9BBD4-2714-4256-7FE0-596A4A7E2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16" r="1" b="26526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35872939-5AB4-0A69-5CCB-BBF1729C1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9" r="-3" b="2348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2EABF4FA-72E8-32E3-CD43-D5F23506F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7" r="10719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0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LAMBDA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Undang-Undang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973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CABF4529-0B82-460D-AB8E-28AA07058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821B7-4536-A07E-BE7C-B1822201C5A5}"/>
              </a:ext>
            </a:extLst>
          </p:cNvPr>
          <p:cNvSpPr txBox="1"/>
          <p:nvPr/>
        </p:nvSpPr>
        <p:spPr>
          <a:xfrm>
            <a:off x="7658840" y="679730"/>
            <a:ext cx="4376141" cy="37870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 dirty="0">
                <a:effectLst/>
                <a:latin typeface="+mj-lt"/>
                <a:ea typeface="+mj-ea"/>
                <a:cs typeface="+mj-cs"/>
              </a:rPr>
              <a:t>PANTRI DALAM KEADAAN BERSIH, TIDAK BERDEBU DAN TERURUS.</a:t>
            </a: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7003D1-5D2F-5EEA-934E-6DB7FE0A2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2" r="-1" b="13169"/>
          <a:stretch/>
        </p:blipFill>
        <p:spPr>
          <a:xfrm>
            <a:off x="942597" y="538941"/>
            <a:ext cx="5608830" cy="56327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26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SIGMA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Audit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Dalam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957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CC90C-D8D8-147C-81A3-56F7DA88A53A}"/>
              </a:ext>
            </a:extLst>
          </p:cNvPr>
          <p:cNvSpPr txBox="1"/>
          <p:nvPr/>
        </p:nvSpPr>
        <p:spPr>
          <a:xfrm>
            <a:off x="8386754" y="1698203"/>
            <a:ext cx="3490199" cy="3434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44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TV </a:t>
            </a:r>
            <a:r>
              <a:rPr lang="en-US" altLang="ko-KR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FEEC0-95F3-3EAE-F454-796A8E2ED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1" r="4069" b="-2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6DE99-9BFA-1EE9-2FAE-CE92249BC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24" r="-2" b="27032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2" name="Picture 1" descr="A tv on a wall&#10;&#10;Description automatically generated with low confidence">
            <a:extLst>
              <a:ext uri="{FF2B5EF4-FFF2-40B4-BE49-F238E27FC236}">
                <a16:creationId xmlns:a16="http://schemas.microsoft.com/office/drawing/2014/main" id="{86C2473B-BB24-B2E6-1FF5-86EA74F5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6" r="-2" b="19856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372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MARKAH KESELURUHAN AUDIT EKSA KPT</a:t>
            </a:r>
            <a:endParaRPr lang="en-US" sz="3500" dirty="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87160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87160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87160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87159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22245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82054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2A9F50-A0C4-F763-8C49-3EEB9F4E68BD}"/>
              </a:ext>
            </a:extLst>
          </p:cNvPr>
          <p:cNvGrpSpPr/>
          <p:nvPr/>
        </p:nvGrpSpPr>
        <p:grpSpPr>
          <a:xfrm>
            <a:off x="2765884" y="1769811"/>
            <a:ext cx="8930041" cy="4302452"/>
            <a:chOff x="2765884" y="1769811"/>
            <a:chExt cx="8930041" cy="4302452"/>
          </a:xfrm>
        </p:grpSpPr>
        <p:graphicFrame>
          <p:nvGraphicFramePr>
            <p:cNvPr id="3" name="Table Placeholder 5">
              <a:extLst>
                <a:ext uri="{FF2B5EF4-FFF2-40B4-BE49-F238E27FC236}">
                  <a16:creationId xmlns:a16="http://schemas.microsoft.com/office/drawing/2014/main" id="{04AB693C-3896-4161-90E7-201C4D5A0F8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6025250"/>
                </p:ext>
              </p:extLst>
            </p:nvPr>
          </p:nvGraphicFramePr>
          <p:xfrm>
            <a:off x="4237441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endPara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endParaRP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SKOR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1142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2643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1234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771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50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3000" b="1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5840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graphicFrame>
          <p:nvGraphicFramePr>
            <p:cNvPr id="4" name="Table Placeholder 5">
              <a:extLst>
                <a:ext uri="{FF2B5EF4-FFF2-40B4-BE49-F238E27FC236}">
                  <a16:creationId xmlns:a16="http://schemas.microsoft.com/office/drawing/2014/main" id="{D94C80EF-F675-4586-93F4-344362527F8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46628571"/>
                </p:ext>
              </p:extLst>
            </p:nvPr>
          </p:nvGraphicFramePr>
          <p:xfrm>
            <a:off x="5714520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endPara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endParaRP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PERATUS (%)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91.73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90.98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87.21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86.15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83.33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3000" b="1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89.57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>
                          <a:alpha val="7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graphicFrame>
          <p:nvGraphicFramePr>
            <p:cNvPr id="6" name="Table Placeholder 5">
              <a:extLst>
                <a:ext uri="{FF2B5EF4-FFF2-40B4-BE49-F238E27FC236}">
                  <a16:creationId xmlns:a16="http://schemas.microsoft.com/office/drawing/2014/main" id="{11CBAB89-F0DB-4919-BDA1-2BA7979A66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2452997"/>
                </p:ext>
              </p:extLst>
            </p:nvPr>
          </p:nvGraphicFramePr>
          <p:xfrm>
            <a:off x="2765884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endPara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endParaRP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MARKAH PENUH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1245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2905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1415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895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60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3000" b="1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6520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graphicFrame>
          <p:nvGraphicFramePr>
            <p:cNvPr id="5" name="Table Placeholder 5">
              <a:extLst>
                <a:ext uri="{FF2B5EF4-FFF2-40B4-BE49-F238E27FC236}">
                  <a16:creationId xmlns:a16="http://schemas.microsoft.com/office/drawing/2014/main" id="{C4D8A21C-46EB-D9E4-758D-EA8E05D09BD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579029"/>
                </p:ext>
              </p:extLst>
            </p:nvPr>
          </p:nvGraphicFramePr>
          <p:xfrm>
            <a:off x="7182694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r>
                          <a:rPr lang="en-JM" sz="1600" b="1" spc="0" dirty="0">
                            <a:solidFill>
                              <a:schemeClr val="bg1"/>
                            </a:solidFill>
                            <a:latin typeface="+mn-lt"/>
                            <a:cs typeface="Arial" pitchFamily="34" charset="0"/>
                          </a:rPr>
                          <a:t>AUDIT KEDUA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SKOR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1241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2864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1405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884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58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3000" b="1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6452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C8FD27-9122-331F-DD0C-CA7DA0992815}"/>
                </a:ext>
              </a:extLst>
            </p:cNvPr>
            <p:cNvSpPr/>
            <p:nvPr/>
          </p:nvSpPr>
          <p:spPr>
            <a:xfrm>
              <a:off x="4289987" y="1775444"/>
              <a:ext cx="2872232" cy="5404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M" sz="1800" b="1" spc="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AUDIT PERTAMA</a:t>
              </a:r>
            </a:p>
          </p:txBody>
        </p:sp>
        <p:graphicFrame>
          <p:nvGraphicFramePr>
            <p:cNvPr id="16" name="Table Placeholder 5">
              <a:extLst>
                <a:ext uri="{FF2B5EF4-FFF2-40B4-BE49-F238E27FC236}">
                  <a16:creationId xmlns:a16="http://schemas.microsoft.com/office/drawing/2014/main" id="{108A1954-8C6B-D9AD-E039-1B11D6AA756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6046291"/>
                </p:ext>
              </p:extLst>
            </p:nvPr>
          </p:nvGraphicFramePr>
          <p:xfrm>
            <a:off x="8659773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endPara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endParaRP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PERATUS (%)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99.68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98.59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99.29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98.77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96.67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3000" b="1" baseline="0" dirty="0">
                            <a:solidFill>
                              <a:schemeClr val="tx1"/>
                            </a:solidFill>
                            <a:latin typeface="+mn-lt"/>
                            <a:cs typeface="Arial" pitchFamily="34" charset="0"/>
                          </a:rPr>
                          <a:t>98.96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>
                          <a:alpha val="7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graphicFrame>
          <p:nvGraphicFramePr>
            <p:cNvPr id="17" name="Table Placeholder 5">
              <a:extLst>
                <a:ext uri="{FF2B5EF4-FFF2-40B4-BE49-F238E27FC236}">
                  <a16:creationId xmlns:a16="http://schemas.microsoft.com/office/drawing/2014/main" id="{F42B2FD0-BE55-5886-676D-BAF6607E24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62862927"/>
                </p:ext>
              </p:extLst>
            </p:nvPr>
          </p:nvGraphicFramePr>
          <p:xfrm>
            <a:off x="10222229" y="1769811"/>
            <a:ext cx="1473696" cy="4302452"/>
          </p:xfrm>
          <a:graphic>
            <a:graphicData uri="http://schemas.openxmlformats.org/drawingml/2006/table">
              <a:tbl>
                <a:tblPr firstRow="1" bandRow="1">
                  <a:effectLst/>
                  <a:tableStyleId>{5FD0F851-EC5A-4D38-B0AD-8093EC10F338}</a:tableStyleId>
                </a:tblPr>
                <a:tblGrid>
                  <a:gridCol w="147369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581199">
                  <a:tc>
                    <a:txBody>
                      <a:bodyPr/>
                      <a:lstStyle/>
                      <a:p>
                        <a:pPr algn="ctr"/>
                        <a:r>
                          <a:rPr lang="en-JM" sz="1800" b="1" spc="0" dirty="0">
                            <a:solidFill>
                              <a:schemeClr val="bg1"/>
                            </a:solidFill>
                            <a:latin typeface="+mn-lt"/>
                            <a:cs typeface="Arial" pitchFamily="34" charset="0"/>
                          </a:rPr>
                          <a:t>PURATA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78718">
                  <a:tc>
                    <a:txBody>
                      <a:bodyPr/>
                      <a:lstStyle/>
                      <a:p>
                        <a:pPr algn="ctr"/>
                        <a:r>
                          <a:rPr lang="en-US" altLang="ko-KR" sz="2000" b="1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PERATUS (%)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95.70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94.78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93.25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92.46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02450"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1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ko-KR" sz="1800" baseline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lt"/>
                            <a:cs typeface="Arial" pitchFamily="34" charset="0"/>
                          </a:rPr>
                          <a:t>90.00</a:t>
                        </a: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830285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3200" b="1" u="none" strike="noStrike" dirty="0">
                            <a:effectLst/>
                          </a:rPr>
                          <a:t>94.26</a:t>
                        </a:r>
                        <a:endPara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anchor="ctr">
                      <a:lnL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 w="28575" cap="flat" cmpd="sng" algn="ctr">
                        <a:solidFill>
                          <a:schemeClr val="accent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3">
                          <a:alpha val="7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3CCE4C-1978-A184-9C1F-2943ED410DDF}"/>
                </a:ext>
              </a:extLst>
            </p:cNvPr>
            <p:cNvSpPr/>
            <p:nvPr/>
          </p:nvSpPr>
          <p:spPr>
            <a:xfrm>
              <a:off x="7208691" y="1775444"/>
              <a:ext cx="2924778" cy="5404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M" sz="1800" b="1" spc="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AUDIT KEDUA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22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455B2A-3D1B-4F98-ACA5-C72C064015F6}"/>
              </a:ext>
            </a:extLst>
          </p:cNvPr>
          <p:cNvGrpSpPr/>
          <p:nvPr/>
        </p:nvGrpSpPr>
        <p:grpSpPr>
          <a:xfrm>
            <a:off x="6534565" y="2857630"/>
            <a:ext cx="4797245" cy="1142740"/>
            <a:chOff x="6665542" y="2749602"/>
            <a:chExt cx="4797245" cy="11427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UPSILON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Komunikasi</a:t>
              </a:r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Korporat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100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FDBA3-DF2D-DBD1-4D56-46EEF6E6043F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3200" b="1" i="1">
                <a:latin typeface="+mj-lt"/>
                <a:ea typeface="+mj-ea"/>
                <a:cs typeface="+mj-cs"/>
              </a:rPr>
              <a:t>PENDAWAIAN YANG KEMAS DI SETIAP RUANG</a:t>
            </a:r>
            <a:endParaRPr lang="en-US" altLang="ko-KR" sz="3200" b="1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close-up of a pair of jeans&#10;&#10;Description automatically generated with medium confidence">
            <a:extLst>
              <a:ext uri="{FF2B5EF4-FFF2-40B4-BE49-F238E27FC236}">
                <a16:creationId xmlns:a16="http://schemas.microsoft.com/office/drawing/2014/main" id="{6B257A69-F4BC-2F1C-1BE0-FB70406A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15" r="1" b="7885"/>
          <a:stretch/>
        </p:blipFill>
        <p:spPr>
          <a:xfrm>
            <a:off x="640080" y="641032"/>
            <a:ext cx="10911840" cy="483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4407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DC740A-A916-8E94-C9F8-6F1E5B03D8C9}"/>
              </a:ext>
            </a:extLst>
          </p:cNvPr>
          <p:cNvGrpSpPr/>
          <p:nvPr/>
        </p:nvGrpSpPr>
        <p:grpSpPr>
          <a:xfrm>
            <a:off x="6096000" y="3026963"/>
            <a:ext cx="4797245" cy="1142740"/>
            <a:chOff x="6665542" y="2749602"/>
            <a:chExt cx="4797245" cy="11427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D15EB8-54DC-A8E4-788B-3B7754AEFA42}"/>
                </a:ext>
              </a:extLst>
            </p:cNvPr>
            <p:cNvSpPr txBox="1"/>
            <p:nvPr/>
          </p:nvSpPr>
          <p:spPr>
            <a:xfrm>
              <a:off x="6665542" y="2749602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ZON OMEGA 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51E931-DD59-50A5-A261-916BCAD6DC5C}"/>
                </a:ext>
              </a:extLst>
            </p:cNvPr>
            <p:cNvSpPr txBox="1"/>
            <p:nvPr/>
          </p:nvSpPr>
          <p:spPr>
            <a:xfrm>
              <a:off x="6685691" y="3512686"/>
              <a:ext cx="4777096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</a:rPr>
                <a:t>Unit </a:t>
              </a:r>
              <a:r>
                <a:rPr lang="en-US" altLang="ko-KR" sz="1867" dirty="0" err="1">
                  <a:solidFill>
                    <a:schemeClr val="bg1"/>
                  </a:solidFill>
                  <a:cs typeface="Arial" pitchFamily="34" charset="0"/>
                </a:rPr>
                <a:t>Integriti</a:t>
              </a:r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463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all with pictures on it&#10;&#10;Description automatically generated with low confidence">
            <a:extLst>
              <a:ext uri="{FF2B5EF4-FFF2-40B4-BE49-F238E27FC236}">
                <a16:creationId xmlns:a16="http://schemas.microsoft.com/office/drawing/2014/main" id="{DB366631-FCB4-AB0E-788F-93094B472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" r="-2" b="4940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2856D-3E5A-E586-72A8-43091C93D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3" r="-3" b="22915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Picture 2" descr="A wall with posters on it&#10;&#10;Description automatically generated with low confidence">
            <a:extLst>
              <a:ext uri="{FF2B5EF4-FFF2-40B4-BE49-F238E27FC236}">
                <a16:creationId xmlns:a16="http://schemas.microsoft.com/office/drawing/2014/main" id="{16B78710-F63B-4FFE-044C-449ADD8C3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51" r="5" b="852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Picture 4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57DAE753-764C-39E5-5F60-418FA0371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18" b="1733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34FA6-BA0E-E6C3-AB58-C69E08283DD7}"/>
              </a:ext>
            </a:extLst>
          </p:cNvPr>
          <p:cNvSpPr txBox="1"/>
          <p:nvPr/>
        </p:nvSpPr>
        <p:spPr>
          <a:xfrm>
            <a:off x="544639" y="6196425"/>
            <a:ext cx="2196269" cy="307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1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TAKWIM BULANAN UI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FF71-6D17-561D-FA3A-4CDE4137ADF7}"/>
              </a:ext>
            </a:extLst>
          </p:cNvPr>
          <p:cNvSpPr txBox="1"/>
          <p:nvPr/>
        </p:nvSpPr>
        <p:spPr>
          <a:xfrm>
            <a:off x="3064024" y="6179849"/>
            <a:ext cx="3065639" cy="3231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altLang="ko-KR" sz="1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BERITA DAN MESEJ INTEGRITI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46629-1F26-28F2-AD3D-71B4855E8A92}"/>
              </a:ext>
            </a:extLst>
          </p:cNvPr>
          <p:cNvSpPr txBox="1"/>
          <p:nvPr/>
        </p:nvSpPr>
        <p:spPr>
          <a:xfrm>
            <a:off x="7252249" y="5904037"/>
            <a:ext cx="385728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altLang="ko-KR" sz="1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PENYERAGAMAN TEKS DOA</a:t>
            </a:r>
            <a:r>
              <a:rPr lang="en-US" altLang="ko-KR" sz="15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ko-KR" sz="1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 SETIAP KUBIKAL DAN BILIK PEGAWAI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94929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7" name="Google Shape;5267;p53"/>
          <p:cNvPicPr preferRelativeResize="0"/>
          <p:nvPr/>
        </p:nvPicPr>
        <p:blipFill rotWithShape="1">
          <a:blip r:embed="rId3">
            <a:alphaModFix/>
          </a:blip>
          <a:srcRect l="9241" r="36172"/>
          <a:stretch/>
        </p:blipFill>
        <p:spPr>
          <a:xfrm>
            <a:off x="-59367" y="0"/>
            <a:ext cx="5653968" cy="6903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8" name="Google Shape;5268;p53"/>
          <p:cNvGrpSpPr/>
          <p:nvPr/>
        </p:nvGrpSpPr>
        <p:grpSpPr>
          <a:xfrm>
            <a:off x="5024253" y="-31667"/>
            <a:ext cx="7167815" cy="6903600"/>
            <a:chOff x="3768189" y="-23750"/>
            <a:chExt cx="5375861" cy="5177700"/>
          </a:xfrm>
        </p:grpSpPr>
        <p:sp>
          <p:nvSpPr>
            <p:cNvPr id="5269" name="Google Shape;5269;p5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5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1" name="Google Shape;5271;p53"/>
          <p:cNvSpPr/>
          <p:nvPr/>
        </p:nvSpPr>
        <p:spPr>
          <a:xfrm>
            <a:off x="7086864" y="5184317"/>
            <a:ext cx="425005" cy="554211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72" name="Google Shape;5272;p53"/>
          <p:cNvGrpSpPr/>
          <p:nvPr/>
        </p:nvGrpSpPr>
        <p:grpSpPr>
          <a:xfrm>
            <a:off x="9103346" y="5181020"/>
            <a:ext cx="564149" cy="561349"/>
            <a:chOff x="-9961625" y="4048175"/>
            <a:chExt cx="357600" cy="355825"/>
          </a:xfrm>
        </p:grpSpPr>
        <p:sp>
          <p:nvSpPr>
            <p:cNvPr id="5273" name="Google Shape;5273;p53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53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53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53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53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53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9" name="Google Shape;5279;p53"/>
          <p:cNvGrpSpPr/>
          <p:nvPr/>
        </p:nvGrpSpPr>
        <p:grpSpPr>
          <a:xfrm>
            <a:off x="8056366" y="5200604"/>
            <a:ext cx="557957" cy="522107"/>
            <a:chOff x="-12643475" y="3657325"/>
            <a:chExt cx="353675" cy="330950"/>
          </a:xfrm>
        </p:grpSpPr>
        <p:sp>
          <p:nvSpPr>
            <p:cNvPr id="5280" name="Google Shape;5280;p53"/>
            <p:cNvSpPr/>
            <p:nvPr/>
          </p:nvSpPr>
          <p:spPr>
            <a:xfrm>
              <a:off x="-12580475" y="3719550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379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599"/>
                    <a:pt x="190" y="788"/>
                    <a:pt x="379" y="788"/>
                  </a:cubicBezTo>
                  <a:cubicBezTo>
                    <a:pt x="599" y="788"/>
                    <a:pt x="788" y="599"/>
                    <a:pt x="788" y="410"/>
                  </a:cubicBezTo>
                  <a:cubicBezTo>
                    <a:pt x="788" y="189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53"/>
            <p:cNvSpPr/>
            <p:nvPr/>
          </p:nvSpPr>
          <p:spPr>
            <a:xfrm>
              <a:off x="-12456800" y="3719550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10" y="788"/>
                  </a:cubicBezTo>
                  <a:cubicBezTo>
                    <a:pt x="630" y="788"/>
                    <a:pt x="788" y="599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53"/>
            <p:cNvSpPr/>
            <p:nvPr/>
          </p:nvSpPr>
          <p:spPr>
            <a:xfrm>
              <a:off x="-12643475" y="3657325"/>
              <a:ext cx="268600" cy="144950"/>
            </a:xfrm>
            <a:custGeom>
              <a:avLst/>
              <a:gdLst/>
              <a:ahLst/>
              <a:cxnLst/>
              <a:rect l="l" t="t" r="r" b="b"/>
              <a:pathLst>
                <a:path w="10744" h="5798" extrusionOk="0">
                  <a:moveTo>
                    <a:pt x="2899" y="1670"/>
                  </a:moveTo>
                  <a:cubicBezTo>
                    <a:pt x="3592" y="1670"/>
                    <a:pt x="4159" y="2205"/>
                    <a:pt x="4159" y="2899"/>
                  </a:cubicBezTo>
                  <a:cubicBezTo>
                    <a:pt x="4159" y="3560"/>
                    <a:pt x="3623" y="4159"/>
                    <a:pt x="2899" y="4159"/>
                  </a:cubicBezTo>
                  <a:cubicBezTo>
                    <a:pt x="2237" y="4159"/>
                    <a:pt x="1639" y="3592"/>
                    <a:pt x="1639" y="2899"/>
                  </a:cubicBezTo>
                  <a:cubicBezTo>
                    <a:pt x="1639" y="2205"/>
                    <a:pt x="2206" y="1670"/>
                    <a:pt x="2899" y="1670"/>
                  </a:cubicBezTo>
                  <a:close/>
                  <a:moveTo>
                    <a:pt x="7877" y="1670"/>
                  </a:moveTo>
                  <a:cubicBezTo>
                    <a:pt x="8538" y="1670"/>
                    <a:pt x="9137" y="2205"/>
                    <a:pt x="9137" y="2899"/>
                  </a:cubicBezTo>
                  <a:cubicBezTo>
                    <a:pt x="9137" y="3560"/>
                    <a:pt x="8570" y="4159"/>
                    <a:pt x="7877" y="4159"/>
                  </a:cubicBezTo>
                  <a:cubicBezTo>
                    <a:pt x="7215" y="4159"/>
                    <a:pt x="6616" y="3592"/>
                    <a:pt x="6616" y="2899"/>
                  </a:cubicBezTo>
                  <a:cubicBezTo>
                    <a:pt x="6616" y="2205"/>
                    <a:pt x="7152" y="1670"/>
                    <a:pt x="7877" y="1670"/>
                  </a:cubicBezTo>
                  <a:close/>
                  <a:moveTo>
                    <a:pt x="2899" y="0"/>
                  </a:moveTo>
                  <a:cubicBezTo>
                    <a:pt x="1292" y="0"/>
                    <a:pt x="32" y="1323"/>
                    <a:pt x="32" y="2899"/>
                  </a:cubicBezTo>
                  <a:cubicBezTo>
                    <a:pt x="0" y="4505"/>
                    <a:pt x="1292" y="5797"/>
                    <a:pt x="2899" y="5797"/>
                  </a:cubicBezTo>
                  <a:cubicBezTo>
                    <a:pt x="3970" y="5797"/>
                    <a:pt x="4884" y="5198"/>
                    <a:pt x="5388" y="4379"/>
                  </a:cubicBezTo>
                  <a:cubicBezTo>
                    <a:pt x="5892" y="5230"/>
                    <a:pt x="6805" y="5797"/>
                    <a:pt x="7877" y="5797"/>
                  </a:cubicBezTo>
                  <a:cubicBezTo>
                    <a:pt x="9483" y="5797"/>
                    <a:pt x="10744" y="4505"/>
                    <a:pt x="10744" y="2899"/>
                  </a:cubicBezTo>
                  <a:cubicBezTo>
                    <a:pt x="10744" y="1260"/>
                    <a:pt x="9452" y="0"/>
                    <a:pt x="7877" y="0"/>
                  </a:cubicBezTo>
                  <a:cubicBezTo>
                    <a:pt x="6805" y="0"/>
                    <a:pt x="5892" y="599"/>
                    <a:pt x="5388" y="1418"/>
                  </a:cubicBezTo>
                  <a:cubicBezTo>
                    <a:pt x="4884" y="567"/>
                    <a:pt x="3970" y="0"/>
                    <a:pt x="2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53"/>
            <p:cNvSpPr/>
            <p:nvPr/>
          </p:nvSpPr>
          <p:spPr>
            <a:xfrm>
              <a:off x="-12581250" y="3905425"/>
              <a:ext cx="62250" cy="20500"/>
            </a:xfrm>
            <a:custGeom>
              <a:avLst/>
              <a:gdLst/>
              <a:ahLst/>
              <a:cxnLst/>
              <a:rect l="l" t="t" r="r" b="b"/>
              <a:pathLst>
                <a:path w="2490" h="820" extrusionOk="0">
                  <a:moveTo>
                    <a:pt x="0" y="0"/>
                  </a:moveTo>
                  <a:lnTo>
                    <a:pt x="0" y="819"/>
                  </a:lnTo>
                  <a:lnTo>
                    <a:pt x="2489" y="819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53"/>
            <p:cNvSpPr/>
            <p:nvPr/>
          </p:nvSpPr>
          <p:spPr>
            <a:xfrm>
              <a:off x="-12643475" y="3802250"/>
              <a:ext cx="269400" cy="185900"/>
            </a:xfrm>
            <a:custGeom>
              <a:avLst/>
              <a:gdLst/>
              <a:ahLst/>
              <a:cxnLst/>
              <a:rect l="l" t="t" r="r" b="b"/>
              <a:pathLst>
                <a:path w="10776" h="7436" extrusionOk="0">
                  <a:moveTo>
                    <a:pt x="7057" y="1670"/>
                  </a:moveTo>
                  <a:cubicBezTo>
                    <a:pt x="7278" y="1670"/>
                    <a:pt x="7436" y="1859"/>
                    <a:pt x="7436" y="2048"/>
                  </a:cubicBezTo>
                  <a:cubicBezTo>
                    <a:pt x="7436" y="2300"/>
                    <a:pt x="7247" y="2489"/>
                    <a:pt x="7057" y="2489"/>
                  </a:cubicBezTo>
                  <a:cubicBezTo>
                    <a:pt x="6805" y="2489"/>
                    <a:pt x="6616" y="2300"/>
                    <a:pt x="6616" y="2048"/>
                  </a:cubicBezTo>
                  <a:cubicBezTo>
                    <a:pt x="6616" y="1859"/>
                    <a:pt x="6805" y="1670"/>
                    <a:pt x="7057" y="1670"/>
                  </a:cubicBezTo>
                  <a:close/>
                  <a:moveTo>
                    <a:pt x="8696" y="1670"/>
                  </a:moveTo>
                  <a:cubicBezTo>
                    <a:pt x="8948" y="1670"/>
                    <a:pt x="9137" y="1859"/>
                    <a:pt x="9137" y="2048"/>
                  </a:cubicBezTo>
                  <a:cubicBezTo>
                    <a:pt x="9137" y="2300"/>
                    <a:pt x="8948" y="2489"/>
                    <a:pt x="8696" y="2489"/>
                  </a:cubicBezTo>
                  <a:cubicBezTo>
                    <a:pt x="8475" y="2489"/>
                    <a:pt x="8318" y="2300"/>
                    <a:pt x="8318" y="2048"/>
                  </a:cubicBezTo>
                  <a:cubicBezTo>
                    <a:pt x="8255" y="1859"/>
                    <a:pt x="8475" y="1670"/>
                    <a:pt x="8696" y="1670"/>
                  </a:cubicBezTo>
                  <a:close/>
                  <a:moveTo>
                    <a:pt x="5388" y="3277"/>
                  </a:moveTo>
                  <a:cubicBezTo>
                    <a:pt x="5640" y="3277"/>
                    <a:pt x="5829" y="3466"/>
                    <a:pt x="5829" y="3686"/>
                  </a:cubicBezTo>
                  <a:lnTo>
                    <a:pt x="5829" y="5356"/>
                  </a:lnTo>
                  <a:cubicBezTo>
                    <a:pt x="5829" y="5608"/>
                    <a:pt x="5640" y="5797"/>
                    <a:pt x="5388" y="5797"/>
                  </a:cubicBezTo>
                  <a:lnTo>
                    <a:pt x="2080" y="5797"/>
                  </a:lnTo>
                  <a:cubicBezTo>
                    <a:pt x="1859" y="5797"/>
                    <a:pt x="1639" y="5608"/>
                    <a:pt x="1639" y="5356"/>
                  </a:cubicBezTo>
                  <a:lnTo>
                    <a:pt x="1639" y="3686"/>
                  </a:lnTo>
                  <a:cubicBezTo>
                    <a:pt x="1639" y="3466"/>
                    <a:pt x="1859" y="3277"/>
                    <a:pt x="2080" y="3277"/>
                  </a:cubicBezTo>
                  <a:close/>
                  <a:moveTo>
                    <a:pt x="5230" y="0"/>
                  </a:moveTo>
                  <a:cubicBezTo>
                    <a:pt x="4600" y="504"/>
                    <a:pt x="3781" y="819"/>
                    <a:pt x="2899" y="819"/>
                  </a:cubicBezTo>
                  <a:cubicBezTo>
                    <a:pt x="2080" y="819"/>
                    <a:pt x="1324" y="536"/>
                    <a:pt x="756" y="126"/>
                  </a:cubicBezTo>
                  <a:cubicBezTo>
                    <a:pt x="315" y="315"/>
                    <a:pt x="32" y="756"/>
                    <a:pt x="32" y="1260"/>
                  </a:cubicBezTo>
                  <a:lnTo>
                    <a:pt x="32" y="6206"/>
                  </a:lnTo>
                  <a:cubicBezTo>
                    <a:pt x="0" y="6900"/>
                    <a:pt x="536" y="7435"/>
                    <a:pt x="1261" y="7435"/>
                  </a:cubicBezTo>
                  <a:lnTo>
                    <a:pt x="9515" y="7435"/>
                  </a:lnTo>
                  <a:cubicBezTo>
                    <a:pt x="10208" y="7435"/>
                    <a:pt x="10775" y="6900"/>
                    <a:pt x="10775" y="6206"/>
                  </a:cubicBezTo>
                  <a:lnTo>
                    <a:pt x="10775" y="1260"/>
                  </a:lnTo>
                  <a:cubicBezTo>
                    <a:pt x="10775" y="756"/>
                    <a:pt x="10460" y="315"/>
                    <a:pt x="10082" y="126"/>
                  </a:cubicBezTo>
                  <a:cubicBezTo>
                    <a:pt x="9452" y="536"/>
                    <a:pt x="8727" y="819"/>
                    <a:pt x="7908" y="819"/>
                  </a:cubicBezTo>
                  <a:cubicBezTo>
                    <a:pt x="7057" y="819"/>
                    <a:pt x="6270" y="504"/>
                    <a:pt x="5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53"/>
            <p:cNvSpPr/>
            <p:nvPr/>
          </p:nvSpPr>
          <p:spPr>
            <a:xfrm>
              <a:off x="-12352850" y="3802125"/>
              <a:ext cx="63050" cy="186150"/>
            </a:xfrm>
            <a:custGeom>
              <a:avLst/>
              <a:gdLst/>
              <a:ahLst/>
              <a:cxnLst/>
              <a:rect l="l" t="t" r="r" b="b"/>
              <a:pathLst>
                <a:path w="2522" h="7446" extrusionOk="0">
                  <a:moveTo>
                    <a:pt x="2092" y="0"/>
                  </a:moveTo>
                  <a:cubicBezTo>
                    <a:pt x="2035" y="0"/>
                    <a:pt x="1976" y="10"/>
                    <a:pt x="1923" y="37"/>
                  </a:cubicBezTo>
                  <a:lnTo>
                    <a:pt x="1" y="982"/>
                  </a:lnTo>
                  <a:lnTo>
                    <a:pt x="1" y="6464"/>
                  </a:lnTo>
                  <a:lnTo>
                    <a:pt x="1923" y="7409"/>
                  </a:lnTo>
                  <a:cubicBezTo>
                    <a:pt x="1976" y="7435"/>
                    <a:pt x="2035" y="7445"/>
                    <a:pt x="2092" y="7445"/>
                  </a:cubicBezTo>
                  <a:cubicBezTo>
                    <a:pt x="2170" y="7445"/>
                    <a:pt x="2246" y="7427"/>
                    <a:pt x="2301" y="7409"/>
                  </a:cubicBezTo>
                  <a:cubicBezTo>
                    <a:pt x="2427" y="7314"/>
                    <a:pt x="2521" y="7220"/>
                    <a:pt x="2521" y="7062"/>
                  </a:cubicBezTo>
                  <a:lnTo>
                    <a:pt x="2521" y="415"/>
                  </a:lnTo>
                  <a:cubicBezTo>
                    <a:pt x="2521" y="257"/>
                    <a:pt x="2427" y="131"/>
                    <a:pt x="2301" y="37"/>
                  </a:cubicBezTo>
                  <a:cubicBezTo>
                    <a:pt x="2246" y="18"/>
                    <a:pt x="2170" y="0"/>
                    <a:pt x="2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6" name="Google Shape;5286;p53"/>
          <p:cNvGrpSpPr/>
          <p:nvPr/>
        </p:nvGrpSpPr>
        <p:grpSpPr>
          <a:xfrm>
            <a:off x="10156494" y="5195010"/>
            <a:ext cx="572141" cy="532849"/>
            <a:chOff x="-11295075" y="4092875"/>
            <a:chExt cx="355250" cy="330825"/>
          </a:xfrm>
        </p:grpSpPr>
        <p:sp>
          <p:nvSpPr>
            <p:cNvPr id="5287" name="Google Shape;5287;p53"/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53"/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53"/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53"/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53"/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2" name="Google Shape;5292;p53"/>
          <p:cNvSpPr txBox="1">
            <a:spLocks noGrp="1"/>
          </p:cNvSpPr>
          <p:nvPr>
            <p:ph type="title"/>
          </p:nvPr>
        </p:nvSpPr>
        <p:spPr>
          <a:xfrm>
            <a:off x="6310377" y="1183932"/>
            <a:ext cx="5165914" cy="87084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" sz="3500" dirty="0"/>
              <a:t>Isu </a:t>
            </a:r>
            <a:r>
              <a:rPr lang="en-US" sz="3500" dirty="0"/>
              <a:t>Yang</a:t>
            </a:r>
            <a:r>
              <a:rPr lang="es" sz="3500" dirty="0"/>
              <a:t> Perlu Diangkat Pada Mesyuarat JK Induk EKSA</a:t>
            </a:r>
            <a:endParaRPr sz="3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47073-A274-7023-02CB-D115ECE9B8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23353" y="2446466"/>
            <a:ext cx="5972528" cy="23775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Keseragaman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Ruang Guna Sama </a:t>
            </a:r>
          </a:p>
          <a:p>
            <a:pPr marL="0" indent="0">
              <a:buNone/>
            </a:pP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   (Tanda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arah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alat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pemadam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api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Penggunaan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Garis Panduan EKSA dan Rubrik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Kriteria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Audit EKSA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Pergerakan</a:t>
            </a:r>
            <a:r>
              <a:rPr lang="en-US" altLang="ko-KR" sz="2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Kunci</a:t>
            </a:r>
            <a:endParaRPr lang="ko-KR" altLang="en-US" sz="2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5667374" y="2262307"/>
            <a:ext cx="618172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MARKAH MENGIKUT ZON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50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724637"/>
              </p:ext>
            </p:extLst>
          </p:nvPr>
        </p:nvGraphicFramePr>
        <p:xfrm>
          <a:off x="4345638" y="1769811"/>
          <a:ext cx="165892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521918"/>
              </p:ext>
            </p:extLst>
          </p:nvPr>
        </p:nvGraphicFramePr>
        <p:xfrm>
          <a:off x="6003115" y="1769811"/>
          <a:ext cx="165892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90.91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90115"/>
              </p:ext>
            </p:extLst>
          </p:nvPr>
        </p:nvGraphicFramePr>
        <p:xfrm>
          <a:off x="2687653" y="1769811"/>
          <a:ext cx="165892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892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892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892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892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4401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382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FE001B4-FE48-EF3B-1F82-9BA235F68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60115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OMEGA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DB33515D-1725-64EE-C3CF-B9BDE24299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130065"/>
              </p:ext>
            </p:extLst>
          </p:nvPr>
        </p:nvGraphicFramePr>
        <p:xfrm>
          <a:off x="9304680" y="1769811"/>
          <a:ext cx="165892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2CB111E6-AB39-A969-8B56-00568581D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846234"/>
              </p:ext>
            </p:extLst>
          </p:nvPr>
        </p:nvGraphicFramePr>
        <p:xfrm>
          <a:off x="7652718" y="1769811"/>
          <a:ext cx="165892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D31EAD5-DF1A-4E4D-7081-4FD6200A33D5}"/>
              </a:ext>
            </a:extLst>
          </p:cNvPr>
          <p:cNvSpPr/>
          <p:nvPr/>
        </p:nvSpPr>
        <p:spPr>
          <a:xfrm>
            <a:off x="4409629" y="1775444"/>
            <a:ext cx="3216676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3E0B4-6F4C-CE9A-D862-9AB57967EEC7}"/>
              </a:ext>
            </a:extLst>
          </p:cNvPr>
          <p:cNvSpPr/>
          <p:nvPr/>
        </p:nvSpPr>
        <p:spPr>
          <a:xfrm>
            <a:off x="7661099" y="1775444"/>
            <a:ext cx="3293183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1444504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DELTA</a:t>
            </a:r>
            <a:endParaRPr lang="en-US" sz="3500" dirty="0"/>
          </a:p>
        </p:txBody>
      </p:sp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47361"/>
              </p:ext>
            </p:extLst>
          </p:nvPr>
        </p:nvGraphicFramePr>
        <p:xfrm>
          <a:off x="4137148" y="1769811"/>
          <a:ext cx="1611757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499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043695"/>
              </p:ext>
            </p:extLst>
          </p:nvPr>
        </p:nvGraphicFramePr>
        <p:xfrm>
          <a:off x="5748905" y="1769811"/>
          <a:ext cx="1642237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4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99.57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93.04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97.84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405812"/>
              </p:ext>
            </p:extLst>
          </p:nvPr>
        </p:nvGraphicFramePr>
        <p:xfrm>
          <a:off x="2707763" y="1769811"/>
          <a:ext cx="1429135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29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29039" y="3226720"/>
            <a:ext cx="2320260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29039" y="3626048"/>
            <a:ext cx="2320260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29039" y="4025376"/>
            <a:ext cx="2320260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29038" y="4424704"/>
            <a:ext cx="2320259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64125" y="5223360"/>
            <a:ext cx="2446768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dirty="0">
                <a:solidFill>
                  <a:schemeClr val="tx1"/>
                </a:solidFill>
              </a:rPr>
              <a:t>KESELURUHAN</a:t>
            </a:r>
            <a:endParaRPr lang="ko-KR" altLang="en-US" sz="22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23933" y="4824032"/>
            <a:ext cx="2320259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0764817F-BA45-480A-8A59-D295FF65F8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305157"/>
              </p:ext>
            </p:extLst>
          </p:nvPr>
        </p:nvGraphicFramePr>
        <p:xfrm>
          <a:off x="7402959" y="1769811"/>
          <a:ext cx="165405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Placeholder 5">
            <a:extLst>
              <a:ext uri="{FF2B5EF4-FFF2-40B4-BE49-F238E27FC236}">
                <a16:creationId xmlns:a16="http://schemas.microsoft.com/office/drawing/2014/main" id="{1735F95A-E24C-92A8-F72A-77992F29F1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204912"/>
              </p:ext>
            </p:extLst>
          </p:nvPr>
        </p:nvGraphicFramePr>
        <p:xfrm>
          <a:off x="9045196" y="1769811"/>
          <a:ext cx="165405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AB2AE87-AA68-EA85-BD36-A0105AF5277B}"/>
              </a:ext>
            </a:extLst>
          </p:cNvPr>
          <p:cNvSpPr/>
          <p:nvPr/>
        </p:nvSpPr>
        <p:spPr>
          <a:xfrm>
            <a:off x="4195979" y="1775444"/>
            <a:ext cx="3165598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E3838-5CBA-4352-BB5F-5D9FDF57FBB6}"/>
              </a:ext>
            </a:extLst>
          </p:cNvPr>
          <p:cNvSpPr/>
          <p:nvPr/>
        </p:nvSpPr>
        <p:spPr>
          <a:xfrm>
            <a:off x="7421811" y="1775444"/>
            <a:ext cx="3251801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1309782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572695"/>
              </p:ext>
            </p:extLst>
          </p:nvPr>
        </p:nvGraphicFramePr>
        <p:xfrm>
          <a:off x="4369305" y="1769811"/>
          <a:ext cx="165498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864937"/>
              </p:ext>
            </p:extLst>
          </p:nvPr>
        </p:nvGraphicFramePr>
        <p:xfrm>
          <a:off x="6029188" y="1769811"/>
          <a:ext cx="165498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96.67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95.60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922608"/>
              </p:ext>
            </p:extLst>
          </p:nvPr>
        </p:nvGraphicFramePr>
        <p:xfrm>
          <a:off x="2693670" y="1769811"/>
          <a:ext cx="165498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endParaRPr lang="en-US" altLang="ko-KR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14947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14947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14947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14946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50032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9841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ADA497-7FEE-4A1F-6092-D8C153180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SIGMA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D98C06F1-B5C4-0B8A-542E-DDD7215E71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000541"/>
              </p:ext>
            </p:extLst>
          </p:nvPr>
        </p:nvGraphicFramePr>
        <p:xfrm>
          <a:off x="7684171" y="1769811"/>
          <a:ext cx="165498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B90C5F3E-AC2D-2A88-6F03-C6DF5C0E5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869612"/>
              </p:ext>
            </p:extLst>
          </p:nvPr>
        </p:nvGraphicFramePr>
        <p:xfrm>
          <a:off x="9344054" y="1769811"/>
          <a:ext cx="165498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5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947C9B8-B902-0FB7-0AC2-5CCDE350F34D}"/>
              </a:ext>
            </a:extLst>
          </p:cNvPr>
          <p:cNvSpPr/>
          <p:nvPr/>
        </p:nvSpPr>
        <p:spPr>
          <a:xfrm>
            <a:off x="4409629" y="1775444"/>
            <a:ext cx="3216676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3FF81-778E-53A4-26EE-0F8ADB94B639}"/>
              </a:ext>
            </a:extLst>
          </p:cNvPr>
          <p:cNvSpPr/>
          <p:nvPr/>
        </p:nvSpPr>
        <p:spPr>
          <a:xfrm>
            <a:off x="7661099" y="1775444"/>
            <a:ext cx="3293183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3949461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479288"/>
              </p:ext>
            </p:extLst>
          </p:nvPr>
        </p:nvGraphicFramePr>
        <p:xfrm>
          <a:off x="4377329" y="1769811"/>
          <a:ext cx="167904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609589"/>
              </p:ext>
            </p:extLst>
          </p:nvPr>
        </p:nvGraphicFramePr>
        <p:xfrm>
          <a:off x="6053251" y="1769811"/>
          <a:ext cx="167904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99.00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95.69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221233"/>
              </p:ext>
            </p:extLst>
          </p:nvPr>
        </p:nvGraphicFramePr>
        <p:xfrm>
          <a:off x="2685652" y="1769811"/>
          <a:ext cx="167904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06928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06928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06928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06927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42013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01822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BD2E60-331D-5CB2-3388-4A70DFF3F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KAPPA</a:t>
            </a:r>
            <a:endParaRPr lang="en-US" sz="3500" dirty="0"/>
          </a:p>
        </p:txBody>
      </p:sp>
      <p:graphicFrame>
        <p:nvGraphicFramePr>
          <p:cNvPr id="7" name="Table Placeholder 5">
            <a:extLst>
              <a:ext uri="{FF2B5EF4-FFF2-40B4-BE49-F238E27FC236}">
                <a16:creationId xmlns:a16="http://schemas.microsoft.com/office/drawing/2014/main" id="{D92F45ED-CCDE-5AD1-9959-D95A5F928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519894"/>
              </p:ext>
            </p:extLst>
          </p:nvPr>
        </p:nvGraphicFramePr>
        <p:xfrm>
          <a:off x="7732295" y="1769811"/>
          <a:ext cx="167904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502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5" name="Table Placeholder 5">
            <a:extLst>
              <a:ext uri="{FF2B5EF4-FFF2-40B4-BE49-F238E27FC236}">
                <a16:creationId xmlns:a16="http://schemas.microsoft.com/office/drawing/2014/main" id="{BEF88B5A-94AD-744F-D84B-CC6CD70AD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660281"/>
              </p:ext>
            </p:extLst>
          </p:nvPr>
        </p:nvGraphicFramePr>
        <p:xfrm>
          <a:off x="9408217" y="1769811"/>
          <a:ext cx="167904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069C792-0A17-7A42-49DA-5641D3D5012D}"/>
              </a:ext>
            </a:extLst>
          </p:cNvPr>
          <p:cNvSpPr/>
          <p:nvPr/>
        </p:nvSpPr>
        <p:spPr>
          <a:xfrm>
            <a:off x="4409628" y="1775444"/>
            <a:ext cx="3283693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23839-BADD-B17D-60A9-BC0EB4A328A4}"/>
              </a:ext>
            </a:extLst>
          </p:cNvPr>
          <p:cNvSpPr/>
          <p:nvPr/>
        </p:nvSpPr>
        <p:spPr>
          <a:xfrm>
            <a:off x="7755105" y="1775444"/>
            <a:ext cx="3293183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330211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A65A7B-EB20-9D01-561F-D54C85FE8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708322"/>
              </p:ext>
            </p:extLst>
          </p:nvPr>
        </p:nvGraphicFramePr>
        <p:xfrm>
          <a:off x="1204957" y="709301"/>
          <a:ext cx="9195275" cy="5577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9140">
                  <a:extLst>
                    <a:ext uri="{9D8B030D-6E8A-4147-A177-3AD203B41FA5}">
                      <a16:colId xmlns:a16="http://schemas.microsoft.com/office/drawing/2014/main" val="94575650"/>
                    </a:ext>
                  </a:extLst>
                </a:gridCol>
                <a:gridCol w="2823540">
                  <a:extLst>
                    <a:ext uri="{9D8B030D-6E8A-4147-A177-3AD203B41FA5}">
                      <a16:colId xmlns:a16="http://schemas.microsoft.com/office/drawing/2014/main" val="2263274222"/>
                    </a:ext>
                  </a:extLst>
                </a:gridCol>
                <a:gridCol w="2079973">
                  <a:extLst>
                    <a:ext uri="{9D8B030D-6E8A-4147-A177-3AD203B41FA5}">
                      <a16:colId xmlns:a16="http://schemas.microsoft.com/office/drawing/2014/main" val="1229988856"/>
                    </a:ext>
                  </a:extLst>
                </a:gridCol>
                <a:gridCol w="1077396">
                  <a:extLst>
                    <a:ext uri="{9D8B030D-6E8A-4147-A177-3AD203B41FA5}">
                      <a16:colId xmlns:a16="http://schemas.microsoft.com/office/drawing/2014/main" val="2782121970"/>
                    </a:ext>
                  </a:extLst>
                </a:gridCol>
                <a:gridCol w="987613">
                  <a:extLst>
                    <a:ext uri="{9D8B030D-6E8A-4147-A177-3AD203B41FA5}">
                      <a16:colId xmlns:a16="http://schemas.microsoft.com/office/drawing/2014/main" val="205314027"/>
                    </a:ext>
                  </a:extLst>
                </a:gridCol>
                <a:gridCol w="987613">
                  <a:extLst>
                    <a:ext uri="{9D8B030D-6E8A-4147-A177-3AD203B41FA5}">
                      <a16:colId xmlns:a16="http://schemas.microsoft.com/office/drawing/2014/main" val="3795167073"/>
                    </a:ext>
                  </a:extLst>
                </a:gridCol>
              </a:tblGrid>
              <a:tr h="854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KEDUDUKAN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BAHAGIAN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ZON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 AUDIT PERTAMA 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AUDIT KEDUA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PURATA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(%)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227828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 err="1">
                          <a:effectLst/>
                        </a:rPr>
                        <a:t>Integriti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OMEGA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98.86%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100.00%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99.43%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2109049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 err="1">
                          <a:effectLst/>
                        </a:rPr>
                        <a:t>Akaun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DELTA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97.84%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100.00%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98.92%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1561212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effectLst/>
                        </a:rPr>
                        <a:t>Audit </a:t>
                      </a:r>
                      <a:r>
                        <a:rPr lang="en-US" sz="1400" b="1" u="none" strike="noStrike" dirty="0" err="1">
                          <a:effectLst/>
                        </a:rPr>
                        <a:t>Dalam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</a:rPr>
                        <a:t>SIGMA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95.60%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100.00%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97.80%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0233949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Pengurusan Maklumat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KAPPA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95.69%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98.43%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97.06%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1189377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Kewangan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GAMMA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93.40%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99.61%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96.50%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6600696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Hubungan Antarabangsa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ZETA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91.87%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99.56%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95.71%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0989815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Khidmat Pengurusan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ETA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92.09%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98.36%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95.22%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9810616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Pengurusan Sumber Manusia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BETA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89.63%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94.81%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5570741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Biasiswa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THETA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89.35%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98.91%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94.13%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8403250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Undang-Undang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LAMBDA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87.78%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99.78%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93.78%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5829808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Pembangunan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EPSILON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81.28%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97.43%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89.36%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0804082"/>
                  </a:ext>
                </a:extLst>
              </a:tr>
              <a:tr h="328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Komunikasi Korporat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UPSILON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79.32%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96.36%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87.84%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1037557"/>
                  </a:ext>
                </a:extLst>
              </a:tr>
              <a:tr h="402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Perancangan dan Penyelidikan Dasar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ALPHA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72.64%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98.30%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85.47%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3000700"/>
                  </a:ext>
                </a:extLst>
              </a:tr>
              <a:tr h="34495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KESELURUHAN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highlight>
                            <a:srgbClr val="000000"/>
                          </a:highlight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KESELURUHAN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89.57%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98.96%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94.26%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7191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916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848668"/>
              </p:ext>
            </p:extLst>
          </p:nvPr>
        </p:nvGraphicFramePr>
        <p:xfrm>
          <a:off x="4223926" y="1769811"/>
          <a:ext cx="149556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277531"/>
              </p:ext>
            </p:extLst>
          </p:nvPr>
        </p:nvGraphicFramePr>
        <p:xfrm>
          <a:off x="5739431" y="1769811"/>
          <a:ext cx="149556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85.71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93.40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740151"/>
              </p:ext>
            </p:extLst>
          </p:nvPr>
        </p:nvGraphicFramePr>
        <p:xfrm>
          <a:off x="2708713" y="1769811"/>
          <a:ext cx="149556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29989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29989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29989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29988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65074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24883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CF7B9F8-83CA-4C12-8FC8-A9DA0AE36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GAMMA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6C4160C5-FCE1-F8A6-27F3-DB9FE8E30A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148939"/>
              </p:ext>
            </p:extLst>
          </p:nvPr>
        </p:nvGraphicFramePr>
        <p:xfrm>
          <a:off x="7240426" y="1769811"/>
          <a:ext cx="149556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B8009FE6-42B4-2D3A-71D4-388ACF17D5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554583"/>
              </p:ext>
            </p:extLst>
          </p:nvPr>
        </p:nvGraphicFramePr>
        <p:xfrm>
          <a:off x="8755931" y="1769811"/>
          <a:ext cx="1495562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495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98.46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99.61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A53DDD5-C20E-0100-DA16-E6882E4ACA80}"/>
              </a:ext>
            </a:extLst>
          </p:cNvPr>
          <p:cNvSpPr/>
          <p:nvPr/>
        </p:nvSpPr>
        <p:spPr>
          <a:xfrm>
            <a:off x="4255801" y="1775444"/>
            <a:ext cx="2956136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D17814-B9D6-E91A-FCB6-977AD2827DBF}"/>
              </a:ext>
            </a:extLst>
          </p:cNvPr>
          <p:cNvSpPr/>
          <p:nvPr/>
        </p:nvSpPr>
        <p:spPr>
          <a:xfrm>
            <a:off x="7250894" y="1775444"/>
            <a:ext cx="2983507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212182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186154"/>
              </p:ext>
            </p:extLst>
          </p:nvPr>
        </p:nvGraphicFramePr>
        <p:xfrm>
          <a:off x="4183818" y="1769811"/>
          <a:ext cx="151962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1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52018"/>
              </p:ext>
            </p:extLst>
          </p:nvPr>
        </p:nvGraphicFramePr>
        <p:xfrm>
          <a:off x="5715364" y="1769811"/>
          <a:ext cx="151962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1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95.56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91.87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38300"/>
              </p:ext>
            </p:extLst>
          </p:nvPr>
        </p:nvGraphicFramePr>
        <p:xfrm>
          <a:off x="2652562" y="1769811"/>
          <a:ext cx="151962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1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73838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73838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73838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73837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8923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68732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57B8221-EABD-2EF2-61C4-2F9CEDB0E94E}"/>
              </a:ext>
            </a:extLst>
          </p:cNvPr>
          <p:cNvSpPr txBox="1">
            <a:spLocks/>
          </p:cNvSpPr>
          <p:nvPr/>
        </p:nvSpPr>
        <p:spPr>
          <a:xfrm>
            <a:off x="475929" y="4919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</a:rPr>
              <a:t>ZON ZETA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C8F2CADD-55A3-F109-9F93-43C3145F7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37924"/>
              </p:ext>
            </p:extLst>
          </p:nvPr>
        </p:nvGraphicFramePr>
        <p:xfrm>
          <a:off x="7248077" y="1769811"/>
          <a:ext cx="151962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1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193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9067A80E-219B-430F-940C-764AF300FA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412374"/>
              </p:ext>
            </p:extLst>
          </p:nvPr>
        </p:nvGraphicFramePr>
        <p:xfrm>
          <a:off x="8779623" y="1769811"/>
          <a:ext cx="151962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19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99.56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ED302B6-3227-9867-6E91-5DDCBCCF3E4C}"/>
              </a:ext>
            </a:extLst>
          </p:cNvPr>
          <p:cNvSpPr/>
          <p:nvPr/>
        </p:nvSpPr>
        <p:spPr>
          <a:xfrm>
            <a:off x="4213074" y="1775444"/>
            <a:ext cx="3004827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284E21-73C5-BF38-3FE1-DF0D6BBC3BB5}"/>
              </a:ext>
            </a:extLst>
          </p:cNvPr>
          <p:cNvSpPr/>
          <p:nvPr/>
        </p:nvSpPr>
        <p:spPr>
          <a:xfrm>
            <a:off x="7259443" y="1775444"/>
            <a:ext cx="3031263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2477719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062340"/>
              </p:ext>
            </p:extLst>
          </p:nvPr>
        </p:nvGraphicFramePr>
        <p:xfrm>
          <a:off x="4269043" y="1769811"/>
          <a:ext cx="153065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3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175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237153"/>
              </p:ext>
            </p:extLst>
          </p:nvPr>
        </p:nvGraphicFramePr>
        <p:xfrm>
          <a:off x="5816630" y="1769811"/>
          <a:ext cx="153065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3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92.24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94.59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83.33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92.09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758341"/>
              </p:ext>
            </p:extLst>
          </p:nvPr>
        </p:nvGraphicFramePr>
        <p:xfrm>
          <a:off x="2721745" y="1769811"/>
          <a:ext cx="153065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3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43021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43021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43021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43020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78106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37915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E1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61FCBB0-5790-35DA-F497-073724B00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ETA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1477B145-A640-3874-0247-11577516B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085320"/>
              </p:ext>
            </p:extLst>
          </p:nvPr>
        </p:nvGraphicFramePr>
        <p:xfrm>
          <a:off x="7364217" y="1769811"/>
          <a:ext cx="153065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3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659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2076AD9F-F91D-5615-2559-84D63EC10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436489"/>
              </p:ext>
            </p:extLst>
          </p:nvPr>
        </p:nvGraphicFramePr>
        <p:xfrm>
          <a:off x="8911804" y="1769811"/>
          <a:ext cx="153065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3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98.92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96.67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13C2806-7E62-B28E-D458-A90ECC2C2799}"/>
              </a:ext>
            </a:extLst>
          </p:cNvPr>
          <p:cNvSpPr/>
          <p:nvPr/>
        </p:nvSpPr>
        <p:spPr>
          <a:xfrm>
            <a:off x="4289986" y="1775444"/>
            <a:ext cx="3048754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E120B7-5F56-7BAB-B43D-B1556260F605}"/>
              </a:ext>
            </a:extLst>
          </p:cNvPr>
          <p:cNvSpPr/>
          <p:nvPr/>
        </p:nvSpPr>
        <p:spPr>
          <a:xfrm>
            <a:off x="7370537" y="1775444"/>
            <a:ext cx="3071924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947880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367645"/>
              </p:ext>
            </p:extLst>
          </p:nvPr>
        </p:nvGraphicFramePr>
        <p:xfrm>
          <a:off x="4307644" y="1769811"/>
          <a:ext cx="1540181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4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484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603251"/>
              </p:ext>
            </p:extLst>
          </p:nvPr>
        </p:nvGraphicFramePr>
        <p:xfrm>
          <a:off x="5871273" y="1769811"/>
          <a:ext cx="1540181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4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93.68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84.83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89.63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000318"/>
              </p:ext>
            </p:extLst>
          </p:nvPr>
        </p:nvGraphicFramePr>
        <p:xfrm>
          <a:off x="2744304" y="1769811"/>
          <a:ext cx="1540181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4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65580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65580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65580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65579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0665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60474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02C751F-D382-8944-86E8-AE2692ACB0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BETA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73E3CD20-6454-F25D-56C2-C7ADAC5B5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88570"/>
              </p:ext>
            </p:extLst>
          </p:nvPr>
        </p:nvGraphicFramePr>
        <p:xfrm>
          <a:off x="7434902" y="1769811"/>
          <a:ext cx="1540181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4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EBB3F711-023D-1782-F8DE-C6A43CE87E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655072"/>
              </p:ext>
            </p:extLst>
          </p:nvPr>
        </p:nvGraphicFramePr>
        <p:xfrm>
          <a:off x="8998531" y="1769811"/>
          <a:ext cx="1540181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40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A2FCF-B590-92AF-099E-7172DCD1A106}"/>
              </a:ext>
            </a:extLst>
          </p:cNvPr>
          <p:cNvSpPr/>
          <p:nvPr/>
        </p:nvSpPr>
        <p:spPr>
          <a:xfrm>
            <a:off x="4324169" y="1775444"/>
            <a:ext cx="3078739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576A4-993D-B6DE-F9B3-4B532A3D2AAF}"/>
              </a:ext>
            </a:extLst>
          </p:cNvPr>
          <p:cNvSpPr/>
          <p:nvPr/>
        </p:nvSpPr>
        <p:spPr>
          <a:xfrm>
            <a:off x="7447451" y="1775444"/>
            <a:ext cx="3074170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2511000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310413"/>
              </p:ext>
            </p:extLst>
          </p:nvPr>
        </p:nvGraphicFramePr>
        <p:xfrm>
          <a:off x="4295987" y="1769811"/>
          <a:ext cx="158392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8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268178"/>
              </p:ext>
            </p:extLst>
          </p:nvPr>
        </p:nvGraphicFramePr>
        <p:xfrm>
          <a:off x="5891700" y="1769811"/>
          <a:ext cx="158392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8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85.56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94.78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82.86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89.35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31545"/>
              </p:ext>
            </p:extLst>
          </p:nvPr>
        </p:nvGraphicFramePr>
        <p:xfrm>
          <a:off x="2700562" y="1769811"/>
          <a:ext cx="158392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8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31363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31363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31363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31362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66448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26257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24CD1DF-0527-C551-983E-B6134DDF0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THETA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6A8992B8-3B40-9818-1623-1ADECE90BD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844981"/>
              </p:ext>
            </p:extLst>
          </p:nvPr>
        </p:nvGraphicFramePr>
        <p:xfrm>
          <a:off x="7475623" y="1769811"/>
          <a:ext cx="158392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8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439E3430-BAD6-20A2-4868-0828063877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583632"/>
              </p:ext>
            </p:extLst>
          </p:nvPr>
        </p:nvGraphicFramePr>
        <p:xfrm>
          <a:off x="9071336" y="1769811"/>
          <a:ext cx="1583923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83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97.78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98.91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0C194E1-5B99-B2A1-1E70-BE06B3FAAA05}"/>
              </a:ext>
            </a:extLst>
          </p:cNvPr>
          <p:cNvSpPr/>
          <p:nvPr/>
        </p:nvSpPr>
        <p:spPr>
          <a:xfrm>
            <a:off x="4332715" y="1775444"/>
            <a:ext cx="3131118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A1EF35-8BB6-F0D2-5B28-F758EE703575}"/>
              </a:ext>
            </a:extLst>
          </p:cNvPr>
          <p:cNvSpPr/>
          <p:nvPr/>
        </p:nvSpPr>
        <p:spPr>
          <a:xfrm>
            <a:off x="7498726" y="1775444"/>
            <a:ext cx="3136198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3485449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61091"/>
              </p:ext>
            </p:extLst>
          </p:nvPr>
        </p:nvGraphicFramePr>
        <p:xfrm>
          <a:off x="4267540" y="1769811"/>
          <a:ext cx="15000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0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108363"/>
              </p:ext>
            </p:extLst>
          </p:nvPr>
        </p:nvGraphicFramePr>
        <p:xfrm>
          <a:off x="5767002" y="1769811"/>
          <a:ext cx="15000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0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82.22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87.78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7780515"/>
              </p:ext>
            </p:extLst>
          </p:nvPr>
        </p:nvGraphicFramePr>
        <p:xfrm>
          <a:off x="2752327" y="1769811"/>
          <a:ext cx="15000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50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73603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73603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73603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73602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08688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68497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4DA37F3-0F8F-2C80-AFA5-1957B03A5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LAMBDA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4155C400-2F9E-1129-CB92-74D8A1A2C4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077721"/>
              </p:ext>
            </p:extLst>
          </p:nvPr>
        </p:nvGraphicFramePr>
        <p:xfrm>
          <a:off x="7270384" y="1769811"/>
          <a:ext cx="167356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D4709A42-BD28-93CA-1C80-541229254A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147358"/>
              </p:ext>
            </p:extLst>
          </p:nvPr>
        </p:nvGraphicFramePr>
        <p:xfrm>
          <a:off x="8930266" y="1769811"/>
          <a:ext cx="167356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73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99.78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B499BE0-F7EA-C9E6-C8FE-F6167A7BAD0B}"/>
              </a:ext>
            </a:extLst>
          </p:cNvPr>
          <p:cNvSpPr/>
          <p:nvPr/>
        </p:nvSpPr>
        <p:spPr>
          <a:xfrm>
            <a:off x="4289985" y="1775444"/>
            <a:ext cx="2968545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DA2444-92A1-1CE9-9A83-0B8E36FB1721}"/>
              </a:ext>
            </a:extLst>
          </p:cNvPr>
          <p:cNvSpPr/>
          <p:nvPr/>
        </p:nvSpPr>
        <p:spPr>
          <a:xfrm>
            <a:off x="7302169" y="1775444"/>
            <a:ext cx="3284569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3911575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787820"/>
              </p:ext>
            </p:extLst>
          </p:nvPr>
        </p:nvGraphicFramePr>
        <p:xfrm>
          <a:off x="4361789" y="1769811"/>
          <a:ext cx="16143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172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405661"/>
              </p:ext>
            </p:extLst>
          </p:nvPr>
        </p:nvGraphicFramePr>
        <p:xfrm>
          <a:off x="5989585" y="1769811"/>
          <a:ext cx="16143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90.48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74.78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81.28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83849"/>
              </p:ext>
            </p:extLst>
          </p:nvPr>
        </p:nvGraphicFramePr>
        <p:xfrm>
          <a:off x="2734280" y="1769811"/>
          <a:ext cx="16143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55556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55556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55556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55555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90641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50450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A21D370-9829-6A2B-0752-9786E0426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EPSILON</a:t>
            </a:r>
            <a:endParaRPr lang="en-US" sz="3500" dirty="0"/>
          </a:p>
        </p:txBody>
      </p:sp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65A91B39-6E00-9DB7-F9D1-9630A1F84F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21347"/>
              </p:ext>
            </p:extLst>
          </p:nvPr>
        </p:nvGraphicFramePr>
        <p:xfrm>
          <a:off x="7587917" y="1769811"/>
          <a:ext cx="16143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Placeholder 5">
            <a:extLst>
              <a:ext uri="{FF2B5EF4-FFF2-40B4-BE49-F238E27FC236}">
                <a16:creationId xmlns:a16="http://schemas.microsoft.com/office/drawing/2014/main" id="{245817FF-D634-A5E4-6B94-C20AD13FE5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819360"/>
              </p:ext>
            </p:extLst>
          </p:nvPr>
        </p:nvGraphicFramePr>
        <p:xfrm>
          <a:off x="9215713" y="1769811"/>
          <a:ext cx="1614374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98.09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91.43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97.43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25DD531-3039-FC39-B224-CEDDA7868A5C}"/>
              </a:ext>
            </a:extLst>
          </p:cNvPr>
          <p:cNvSpPr/>
          <p:nvPr/>
        </p:nvSpPr>
        <p:spPr>
          <a:xfrm>
            <a:off x="4383991" y="1775444"/>
            <a:ext cx="3190504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A5D26-C792-3E07-B26D-C7F992659CE8}"/>
              </a:ext>
            </a:extLst>
          </p:cNvPr>
          <p:cNvSpPr/>
          <p:nvPr/>
        </p:nvSpPr>
        <p:spPr>
          <a:xfrm>
            <a:off x="7626916" y="1775444"/>
            <a:ext cx="3165162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2555102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278574"/>
              </p:ext>
            </p:extLst>
          </p:nvPr>
        </p:nvGraphicFramePr>
        <p:xfrm>
          <a:off x="4368806" y="1769811"/>
          <a:ext cx="162339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2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389301"/>
              </p:ext>
            </p:extLst>
          </p:nvPr>
        </p:nvGraphicFramePr>
        <p:xfrm>
          <a:off x="6012645" y="1769811"/>
          <a:ext cx="162339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2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77.89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79.00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84.00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77.14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79.32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655809"/>
              </p:ext>
            </p:extLst>
          </p:nvPr>
        </p:nvGraphicFramePr>
        <p:xfrm>
          <a:off x="2725255" y="1769811"/>
          <a:ext cx="162339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2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146531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146531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146531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146530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81616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141425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B2D477C-4560-E47F-90B5-C469BFD5C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UPSILON</a:t>
            </a:r>
            <a:endParaRPr lang="en-US" sz="3500" dirty="0"/>
          </a:p>
        </p:txBody>
      </p:sp>
      <p:graphicFrame>
        <p:nvGraphicFramePr>
          <p:cNvPr id="2" name="Table Placeholder 5">
            <a:extLst>
              <a:ext uri="{FF2B5EF4-FFF2-40B4-BE49-F238E27FC236}">
                <a16:creationId xmlns:a16="http://schemas.microsoft.com/office/drawing/2014/main" id="{47321FCF-DD2A-7BD5-F2F3-AB7B615381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260592"/>
              </p:ext>
            </p:extLst>
          </p:nvPr>
        </p:nvGraphicFramePr>
        <p:xfrm>
          <a:off x="7656484" y="1769811"/>
          <a:ext cx="162339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2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186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E5ACB267-8588-B5DB-70BE-B23D511DEA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317522"/>
              </p:ext>
            </p:extLst>
          </p:nvPr>
        </p:nvGraphicFramePr>
        <p:xfrm>
          <a:off x="9300323" y="1769811"/>
          <a:ext cx="1623399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2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93.00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96.36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573E399-2B8F-F386-D3EE-F944C9717E2C}"/>
              </a:ext>
            </a:extLst>
          </p:cNvPr>
          <p:cNvSpPr/>
          <p:nvPr/>
        </p:nvSpPr>
        <p:spPr>
          <a:xfrm>
            <a:off x="4392537" y="1775444"/>
            <a:ext cx="3216676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7A93C3-09DD-5761-25AA-A22788705486}"/>
              </a:ext>
            </a:extLst>
          </p:cNvPr>
          <p:cNvSpPr/>
          <p:nvPr/>
        </p:nvSpPr>
        <p:spPr>
          <a:xfrm>
            <a:off x="7635462" y="1775444"/>
            <a:ext cx="3286064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3630370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5">
            <a:extLst>
              <a:ext uri="{FF2B5EF4-FFF2-40B4-BE49-F238E27FC236}">
                <a16:creationId xmlns:a16="http://schemas.microsoft.com/office/drawing/2014/main" id="{04AB693C-3896-4161-90E7-201C4D5A0F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215517"/>
              </p:ext>
            </p:extLst>
          </p:nvPr>
        </p:nvGraphicFramePr>
        <p:xfrm>
          <a:off x="4446007" y="1769811"/>
          <a:ext cx="161036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158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:a16="http://schemas.microsoft.com/office/drawing/2014/main" id="{D94C80EF-F675-4586-93F4-344362527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622135"/>
              </p:ext>
            </p:extLst>
          </p:nvPr>
        </p:nvGraphicFramePr>
        <p:xfrm>
          <a:off x="6073803" y="1769811"/>
          <a:ext cx="161036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PERTAMA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85.26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68.70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59.26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94.29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72.64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11CBAB89-F0DB-4919-BDA1-2BA7979A6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185952"/>
              </p:ext>
            </p:extLst>
          </p:nvPr>
        </p:nvGraphicFramePr>
        <p:xfrm>
          <a:off x="2818498" y="1769811"/>
          <a:ext cx="161036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endParaRPr lang="en-JM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MARKAH PENUH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2F74DE9-B0F7-1D1D-8B82-6E6D65DEB3BF}"/>
              </a:ext>
            </a:extLst>
          </p:cNvPr>
          <p:cNvSpPr/>
          <p:nvPr/>
        </p:nvSpPr>
        <p:spPr>
          <a:xfrm>
            <a:off x="239774" y="3226720"/>
            <a:ext cx="2347208" cy="3835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A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E7142C6-4733-3D4E-689E-0D1A855B9377}"/>
              </a:ext>
            </a:extLst>
          </p:cNvPr>
          <p:cNvSpPr/>
          <p:nvPr/>
        </p:nvSpPr>
        <p:spPr>
          <a:xfrm>
            <a:off x="239774" y="3626048"/>
            <a:ext cx="2347208" cy="3835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B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CAD1BAE4-CD9B-BAB4-8308-F74B9A65E33F}"/>
              </a:ext>
            </a:extLst>
          </p:cNvPr>
          <p:cNvSpPr/>
          <p:nvPr/>
        </p:nvSpPr>
        <p:spPr>
          <a:xfrm>
            <a:off x="239774" y="4025376"/>
            <a:ext cx="2347208" cy="38358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C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36B9B518-D5C8-A588-3DA6-CA2113D71783}"/>
              </a:ext>
            </a:extLst>
          </p:cNvPr>
          <p:cNvSpPr/>
          <p:nvPr/>
        </p:nvSpPr>
        <p:spPr>
          <a:xfrm>
            <a:off x="239773" y="4424704"/>
            <a:ext cx="2347207" cy="38358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D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78E26FF3-6691-ECC3-F961-49E3881E05F2}"/>
              </a:ext>
            </a:extLst>
          </p:cNvPr>
          <p:cNvSpPr/>
          <p:nvPr/>
        </p:nvSpPr>
        <p:spPr>
          <a:xfrm>
            <a:off x="174859" y="5223360"/>
            <a:ext cx="2475185" cy="8489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KESELURUHAN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AD5ECC2A-78C9-1D53-0BF6-0BD48FA4E2A5}"/>
              </a:ext>
            </a:extLst>
          </p:cNvPr>
          <p:cNvSpPr/>
          <p:nvPr/>
        </p:nvSpPr>
        <p:spPr>
          <a:xfrm>
            <a:off x="234668" y="4824032"/>
            <a:ext cx="2347207" cy="3731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KOMPONEN 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55C8AF-6995-EC15-6741-8EB8574A5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ZON ALPHA</a:t>
            </a:r>
            <a:endParaRPr lang="en-US" sz="3500" dirty="0"/>
          </a:p>
        </p:txBody>
      </p:sp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DE979944-56D6-5EF4-0082-C430EF604B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215901"/>
              </p:ext>
            </p:extLst>
          </p:nvPr>
        </p:nvGraphicFramePr>
        <p:xfrm>
          <a:off x="7697580" y="1769811"/>
          <a:ext cx="161036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Placeholder 5">
            <a:extLst>
              <a:ext uri="{FF2B5EF4-FFF2-40B4-BE49-F238E27FC236}">
                <a16:creationId xmlns:a16="http://schemas.microsoft.com/office/drawing/2014/main" id="{A4E588FA-2BBF-2E95-A6B7-902973624F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063143"/>
              </p:ext>
            </p:extLst>
          </p:nvPr>
        </p:nvGraphicFramePr>
        <p:xfrm>
          <a:off x="9325376" y="1769811"/>
          <a:ext cx="1610366" cy="4302452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161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199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AUDIT KEDUA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1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PERATUS (%)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97.04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98.57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000" b="1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98.30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2886802-D71A-5785-7E6B-564F3EA21F0E}"/>
              </a:ext>
            </a:extLst>
          </p:cNvPr>
          <p:cNvSpPr/>
          <p:nvPr/>
        </p:nvSpPr>
        <p:spPr>
          <a:xfrm>
            <a:off x="4486543" y="1775444"/>
            <a:ext cx="3197626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PERTAMA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C6955-BA3C-AE91-9B00-E31F24909CBA}"/>
              </a:ext>
            </a:extLst>
          </p:cNvPr>
          <p:cNvSpPr/>
          <p:nvPr/>
        </p:nvSpPr>
        <p:spPr>
          <a:xfrm>
            <a:off x="7720921" y="1775444"/>
            <a:ext cx="3197729" cy="54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M" sz="1800" b="1" spc="0" dirty="0">
                <a:solidFill>
                  <a:schemeClr val="bg1"/>
                </a:solidFill>
                <a:latin typeface="+mn-lt"/>
                <a:cs typeface="Arial" pitchFamily="34" charset="0"/>
              </a:rPr>
              <a:t>AUDIT KEDUA</a:t>
            </a:r>
          </a:p>
        </p:txBody>
      </p:sp>
    </p:spTree>
    <p:extLst>
      <p:ext uri="{BB962C8B-B14F-4D97-AF65-F5344CB8AC3E}">
        <p14:creationId xmlns:p14="http://schemas.microsoft.com/office/powerpoint/2010/main" val="2437902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714489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TERIMA KASIH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EB2CA-D11F-4CA5-BC5A-6C38FF4BF392}"/>
              </a:ext>
            </a:extLst>
          </p:cNvPr>
          <p:cNvSpPr txBox="1"/>
          <p:nvPr/>
        </p:nvSpPr>
        <p:spPr>
          <a:xfrm>
            <a:off x="51" y="5653820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JK INDUK AUDIT EKSA KPT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5680764" y="1608106"/>
            <a:ext cx="6369803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altLang="ko-KR" sz="5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r>
              <a:rPr lang="en-US" altLang="ko-KR" sz="5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DAPATAN </a:t>
            </a:r>
          </a:p>
          <a:p>
            <a:r>
              <a:rPr lang="en-US" altLang="ko-KR" sz="5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AUDIT KEDUA</a:t>
            </a:r>
            <a:endParaRPr lang="ko-KR" altLang="en-US" sz="5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1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B504B-2A29-A0F6-4737-DCDA5E665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9335" y="1913359"/>
            <a:ext cx="3644037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88ED1C-1006-1BB7-E9FD-A9C4E9266F2E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BBC142-D6DB-CAD1-C5AE-F2E26C3F62CD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47E03E-E4CB-FC11-3B19-BD6AF0433FE4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94B4C6-C128-5F1E-8A6D-185E8604C55D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E6C856-97EE-8167-50B9-D51FF0090F0E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69D544-FA20-BDCD-85EB-86392A9495F9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9C9DA3-882F-D25C-195F-E59393DD6C2B}"/>
              </a:ext>
            </a:extLst>
          </p:cNvPr>
          <p:cNvSpPr txBox="1"/>
          <p:nvPr/>
        </p:nvSpPr>
        <p:spPr>
          <a:xfrm>
            <a:off x="4436923" y="2741874"/>
            <a:ext cx="334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Perabot telah dialihkan dan tidak menghalang laluan kecemasan.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CFDC6F-80B4-5E35-28CA-63CA116E0FD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 b="273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AEE399C-FE74-3A51-BD61-C9E2ADAC3DA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rcRect t="27637" b="276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B504B-2A29-A0F6-4737-DCDA5E665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576" y="1960684"/>
            <a:ext cx="3644037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B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FA77D7A-531D-8E37-1871-A36F7C112B9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t="27684" b="2768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88ED1C-1006-1BB7-E9FD-A9C4E9266F2E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BBC142-D6DB-CAD1-C5AE-F2E26C3F62CD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47E03E-E4CB-FC11-3B19-BD6AF0433FE4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94B4C6-C128-5F1E-8A6D-185E8604C55D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E6C856-97EE-8167-50B9-D51FF0090F0E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69D544-FA20-BDCD-85EB-86392A9495F9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3B9AE9B1-581B-F701-7E2F-98283CA1FA1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1" b="14021"/>
          <a:stretch>
            <a:fillRect/>
          </a:stretch>
        </p:blipFill>
        <p:spPr bwMode="auto">
          <a:xfrm>
            <a:off x="877888" y="2225675"/>
            <a:ext cx="2513012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4D805B-D351-211B-B91C-39F06E271663}"/>
              </a:ext>
            </a:extLst>
          </p:cNvPr>
          <p:cNvSpPr txBox="1"/>
          <p:nvPr/>
        </p:nvSpPr>
        <p:spPr>
          <a:xfrm>
            <a:off x="4357451" y="2780673"/>
            <a:ext cx="350377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esin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cetak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diletakan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kawasan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laluan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kubikel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pada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pengauditan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pertama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dialihkan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977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1123151-2AF7-8785-01FD-7A17B6C33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8702" y="2058224"/>
            <a:ext cx="3808875" cy="724247"/>
          </a:xfrm>
        </p:spPr>
        <p:txBody>
          <a:bodyPr/>
          <a:lstStyle/>
          <a:p>
            <a:pPr algn="l"/>
            <a:r>
              <a:rPr lang="en-US" sz="3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KOMPONEN 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FA7478-87E5-EFA8-FAC9-0E29089AF5E4}"/>
              </a:ext>
            </a:extLst>
          </p:cNvPr>
          <p:cNvGrpSpPr/>
          <p:nvPr/>
        </p:nvGrpSpPr>
        <p:grpSpPr>
          <a:xfrm>
            <a:off x="230178" y="1470685"/>
            <a:ext cx="3808452" cy="587539"/>
            <a:chOff x="7646353" y="2224459"/>
            <a:chExt cx="3151045" cy="3064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5004FC-1D5C-F1B6-D6B3-1693E0671129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57C3AF-7E10-023F-3E08-0666757BFAC1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PERTAMA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1ADE3D-FBA0-7305-975A-8CAF2E571DD0}"/>
              </a:ext>
            </a:extLst>
          </p:cNvPr>
          <p:cNvGrpSpPr/>
          <p:nvPr/>
        </p:nvGrpSpPr>
        <p:grpSpPr>
          <a:xfrm>
            <a:off x="8180290" y="1470685"/>
            <a:ext cx="3808452" cy="587539"/>
            <a:chOff x="7646353" y="2224459"/>
            <a:chExt cx="3151045" cy="3064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1FF8B7-A075-78CD-81C1-271EFD0E64A0}"/>
                </a:ext>
              </a:extLst>
            </p:cNvPr>
            <p:cNvSpPr txBox="1"/>
            <p:nvPr/>
          </p:nvSpPr>
          <p:spPr>
            <a:xfrm>
              <a:off x="7646353" y="2224459"/>
              <a:ext cx="3151045" cy="30646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D38453-D53D-3A79-5FE6-51F14BD5F171}"/>
                </a:ext>
              </a:extLst>
            </p:cNvPr>
            <p:cNvSpPr txBox="1"/>
            <p:nvPr/>
          </p:nvSpPr>
          <p:spPr>
            <a:xfrm>
              <a:off x="7686061" y="2224459"/>
              <a:ext cx="3111337" cy="2309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cs typeface="Arial" pitchFamily="34" charset="0"/>
                </a:rPr>
                <a:t>AUDIT KEDUA</a:t>
              </a:r>
              <a:endParaRPr lang="ko-KR" altLang="en-US" sz="2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B852C4-0C01-C8F2-E2C1-BDF5CA7D1323}"/>
              </a:ext>
            </a:extLst>
          </p:cNvPr>
          <p:cNvSpPr txBox="1"/>
          <p:nvPr/>
        </p:nvSpPr>
        <p:spPr>
          <a:xfrm>
            <a:off x="4331544" y="2815808"/>
            <a:ext cx="35558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Pantri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keseluruhannya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keadaan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bersih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berdebu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terurus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500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4FBB8CC-0148-5AE4-2613-62DD311E168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1586" t="41271" r="1586" b="13995"/>
          <a:stretch/>
        </p:blipFill>
        <p:spPr>
          <a:xfrm>
            <a:off x="877666" y="2230451"/>
            <a:ext cx="2513477" cy="1493125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91D2D93-4899-5A9C-D794-535600C82BB7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rcRect t="27637" b="276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711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135873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10118</TotalTime>
  <Words>1709</Words>
  <Application>Microsoft Office PowerPoint</Application>
  <PresentationFormat>Widescreen</PresentationFormat>
  <Paragraphs>1008</Paragraphs>
  <Slides>59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Roboto</vt:lpstr>
      <vt:lpstr>Roboto Medium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Isu Yang Perlu Diangkat Pada Mesyuarat JK Induk EKSA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YBhg. Dato' Seri Abdul Razak bin Jaafar</cp:lastModifiedBy>
  <cp:revision>391</cp:revision>
  <cp:lastPrinted>2022-12-22T06:20:19Z</cp:lastPrinted>
  <dcterms:created xsi:type="dcterms:W3CDTF">2020-01-20T05:08:25Z</dcterms:created>
  <dcterms:modified xsi:type="dcterms:W3CDTF">2023-01-03T04:03:10Z</dcterms:modified>
</cp:coreProperties>
</file>